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5143500" cx="9144000"/>
  <p:notesSz cx="6858000" cy="9144000"/>
  <p:embeddedFontLst>
    <p:embeddedFont>
      <p:font typeface="Roboto"/>
      <p:regular r:id="rId31"/>
      <p:bold r:id="rId32"/>
      <p:italic r:id="rId33"/>
      <p:boldItalic r:id="rId34"/>
    </p:embeddedFont>
    <p:embeddedFont>
      <p:font typeface="Gloria Hallelujah"/>
      <p:regular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Roboto-italic.fntdata"/><Relationship Id="rId10" Type="http://schemas.openxmlformats.org/officeDocument/2006/relationships/slide" Target="slides/slide6.xml"/><Relationship Id="rId32" Type="http://schemas.openxmlformats.org/officeDocument/2006/relationships/font" Target="fonts/Roboto-bold.fntdata"/><Relationship Id="rId13" Type="http://schemas.openxmlformats.org/officeDocument/2006/relationships/slide" Target="slides/slide9.xml"/><Relationship Id="rId35" Type="http://schemas.openxmlformats.org/officeDocument/2006/relationships/font" Target="fonts/GloriaHallelujah-regular.fntdata"/><Relationship Id="rId12" Type="http://schemas.openxmlformats.org/officeDocument/2006/relationships/slide" Target="slides/slide8.xml"/><Relationship Id="rId34" Type="http://schemas.openxmlformats.org/officeDocument/2006/relationships/font" Target="fonts/Roboto-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 name="Shape 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6" name="Shape 18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8" name="Shape 218"/>
        <p:cNvGrpSpPr/>
        <p:nvPr/>
      </p:nvGrpSpPr>
      <p:grpSpPr>
        <a:xfrm>
          <a:off x="0" y="0"/>
          <a:ext cx="0" cy="0"/>
          <a:chOff x="0" y="0"/>
          <a:chExt cx="0" cy="0"/>
        </a:xfrm>
      </p:grpSpPr>
      <p:sp>
        <p:nvSpPr>
          <p:cNvPr id="219" name="Shape 2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0" name="Shape 2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6" name="Shape 24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8" name="Shape 258"/>
        <p:cNvGrpSpPr/>
        <p:nvPr/>
      </p:nvGrpSpPr>
      <p:grpSpPr>
        <a:xfrm>
          <a:off x="0" y="0"/>
          <a:ext cx="0" cy="0"/>
          <a:chOff x="0" y="0"/>
          <a:chExt cx="0" cy="0"/>
        </a:xfrm>
      </p:grpSpPr>
      <p:sp>
        <p:nvSpPr>
          <p:cNvPr id="259" name="Shape 2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0" name="Shape 26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2" name="Shape 272"/>
        <p:cNvGrpSpPr/>
        <p:nvPr/>
      </p:nvGrpSpPr>
      <p:grpSpPr>
        <a:xfrm>
          <a:off x="0" y="0"/>
          <a:ext cx="0" cy="0"/>
          <a:chOff x="0" y="0"/>
          <a:chExt cx="0" cy="0"/>
        </a:xfrm>
      </p:grpSpPr>
      <p:sp>
        <p:nvSpPr>
          <p:cNvPr id="273" name="Shape 2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4" name="Shape 27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1" name="Shape 281"/>
        <p:cNvGrpSpPr/>
        <p:nvPr/>
      </p:nvGrpSpPr>
      <p:grpSpPr>
        <a:xfrm>
          <a:off x="0" y="0"/>
          <a:ext cx="0" cy="0"/>
          <a:chOff x="0" y="0"/>
          <a:chExt cx="0" cy="0"/>
        </a:xfrm>
      </p:grpSpPr>
      <p:sp>
        <p:nvSpPr>
          <p:cNvPr id="282" name="Shape 2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3" name="Shape 28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4" name="Shape 294"/>
        <p:cNvGrpSpPr/>
        <p:nvPr/>
      </p:nvGrpSpPr>
      <p:grpSpPr>
        <a:xfrm>
          <a:off x="0" y="0"/>
          <a:ext cx="0" cy="0"/>
          <a:chOff x="0" y="0"/>
          <a:chExt cx="0" cy="0"/>
        </a:xfrm>
      </p:grpSpPr>
      <p:sp>
        <p:nvSpPr>
          <p:cNvPr id="295" name="Shape 2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6" name="Shape 29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5" name="Shape 305"/>
        <p:cNvGrpSpPr/>
        <p:nvPr/>
      </p:nvGrpSpPr>
      <p:grpSpPr>
        <a:xfrm>
          <a:off x="0" y="0"/>
          <a:ext cx="0" cy="0"/>
          <a:chOff x="0" y="0"/>
          <a:chExt cx="0" cy="0"/>
        </a:xfrm>
      </p:grpSpPr>
      <p:sp>
        <p:nvSpPr>
          <p:cNvPr id="306" name="Shape 3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7" name="Shape 30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8" name="Shape 318"/>
        <p:cNvGrpSpPr/>
        <p:nvPr/>
      </p:nvGrpSpPr>
      <p:grpSpPr>
        <a:xfrm>
          <a:off x="0" y="0"/>
          <a:ext cx="0" cy="0"/>
          <a:chOff x="0" y="0"/>
          <a:chExt cx="0" cy="0"/>
        </a:xfrm>
      </p:grpSpPr>
      <p:sp>
        <p:nvSpPr>
          <p:cNvPr id="319" name="Shape 3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0" name="Shape 3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1" name="Shape 331"/>
        <p:cNvGrpSpPr/>
        <p:nvPr/>
      </p:nvGrpSpPr>
      <p:grpSpPr>
        <a:xfrm>
          <a:off x="0" y="0"/>
          <a:ext cx="0" cy="0"/>
          <a:chOff x="0" y="0"/>
          <a:chExt cx="0" cy="0"/>
        </a:xfrm>
      </p:grpSpPr>
      <p:sp>
        <p:nvSpPr>
          <p:cNvPr id="332" name="Shape 3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3" name="Shape 33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2" name="Shape 342"/>
        <p:cNvGrpSpPr/>
        <p:nvPr/>
      </p:nvGrpSpPr>
      <p:grpSpPr>
        <a:xfrm>
          <a:off x="0" y="0"/>
          <a:ext cx="0" cy="0"/>
          <a:chOff x="0" y="0"/>
          <a:chExt cx="0" cy="0"/>
        </a:xfrm>
      </p:grpSpPr>
      <p:sp>
        <p:nvSpPr>
          <p:cNvPr id="343" name="Shape 3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4" name="Shape 3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3" name="Shape 8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 name="Shape 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 name="Shape 10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5" name="Shape 11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3" name="Shape 13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8" name="Shape 138"/>
        <p:cNvGrpSpPr/>
        <p:nvPr/>
      </p:nvGrpSpPr>
      <p:grpSpPr>
        <a:xfrm>
          <a:off x="0" y="0"/>
          <a:ext cx="0" cy="0"/>
          <a:chOff x="0" y="0"/>
          <a:chExt cx="0" cy="0"/>
        </a:xfrm>
      </p:grpSpPr>
      <p:sp>
        <p:nvSpPr>
          <p:cNvPr id="139" name="Shape 1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0" name="Shape 14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p:nvPr/>
        </p:nvSpPr>
        <p:spPr>
          <a:xfrm flipH="1">
            <a:off x="8246400" y="4245925"/>
            <a:ext cx="897599" cy="897599"/>
          </a:xfrm>
          <a:prstGeom prst="rtTriangle">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1" name="Shape 11"/>
          <p:cNvSpPr/>
          <p:nvPr/>
        </p:nvSpPr>
        <p:spPr>
          <a:xfrm flipH="1">
            <a:off x="8246400" y="4245875"/>
            <a:ext cx="897599" cy="897599"/>
          </a:xfrm>
          <a:prstGeom prst="round1Rect">
            <a:avLst>
              <a:gd fmla="val 16667" name="adj"/>
            </a:avLst>
          </a:prstGeom>
          <a:solidFill>
            <a:schemeClr val="lt1">
              <a:alpha val="68080"/>
            </a:schemeClr>
          </a:solidFill>
          <a:ln>
            <a:noFill/>
          </a:ln>
        </p:spPr>
        <p:txBody>
          <a:bodyPr anchorCtr="0" anchor="ctr" bIns="91425" lIns="91425" rIns="91425" tIns="91425">
            <a:noAutofit/>
          </a:bodyPr>
          <a:lstStyle/>
          <a:p>
            <a:pPr lvl="0">
              <a:spcBef>
                <a:spcPts val="0"/>
              </a:spcBef>
              <a:buNone/>
            </a:pPr>
            <a:r>
              <a:t/>
            </a:r>
            <a:endParaRPr/>
          </a:p>
        </p:txBody>
      </p:sp>
      <p:sp>
        <p:nvSpPr>
          <p:cNvPr id="12" name="Shape 12"/>
          <p:cNvSpPr txBox="1"/>
          <p:nvPr>
            <p:ph type="ctrTitle"/>
          </p:nvPr>
        </p:nvSpPr>
        <p:spPr>
          <a:xfrm>
            <a:off x="390525" y="1819275"/>
            <a:ext cx="8222100" cy="933599"/>
          </a:xfrm>
          <a:prstGeom prst="rect">
            <a:avLst/>
          </a:prstGeom>
        </p:spPr>
        <p:txBody>
          <a:bodyPr anchorCtr="0" anchor="b"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13" name="Shape 13"/>
          <p:cNvSpPr txBox="1"/>
          <p:nvPr>
            <p:ph idx="1" type="subTitle"/>
          </p:nvPr>
        </p:nvSpPr>
        <p:spPr>
          <a:xfrm>
            <a:off x="390525" y="2789130"/>
            <a:ext cx="8222100" cy="432899"/>
          </a:xfrm>
          <a:prstGeom prst="rect">
            <a:avLst/>
          </a:prstGeom>
        </p:spPr>
        <p:txBody>
          <a:bodyPr anchorCtr="0" anchor="t" bIns="91425" lIns="91425" rIns="91425" tIns="91425"/>
          <a:lstStyle>
            <a:lvl1pPr lvl="0">
              <a:lnSpc>
                <a:spcPct val="100000"/>
              </a:lnSpc>
              <a:spcBef>
                <a:spcPts val="0"/>
              </a:spcBef>
              <a:spcAft>
                <a:spcPts val="0"/>
              </a:spcAft>
              <a:buClr>
                <a:schemeClr val="lt1"/>
              </a:buClr>
              <a:buNone/>
              <a:defRPr>
                <a:solidFill>
                  <a:schemeClr val="lt1"/>
                </a:solidFill>
              </a:defRPr>
            </a:lvl1pPr>
            <a:lvl2pPr lvl="1">
              <a:lnSpc>
                <a:spcPct val="100000"/>
              </a:lnSpc>
              <a:spcBef>
                <a:spcPts val="0"/>
              </a:spcBef>
              <a:spcAft>
                <a:spcPts val="0"/>
              </a:spcAft>
              <a:buClr>
                <a:schemeClr val="lt1"/>
              </a:buClr>
              <a:buSzPct val="100000"/>
              <a:buNone/>
              <a:defRPr sz="1800">
                <a:solidFill>
                  <a:schemeClr val="lt1"/>
                </a:solidFill>
              </a:defRPr>
            </a:lvl2pPr>
            <a:lvl3pPr lvl="2">
              <a:lnSpc>
                <a:spcPct val="100000"/>
              </a:lnSpc>
              <a:spcBef>
                <a:spcPts val="0"/>
              </a:spcBef>
              <a:spcAft>
                <a:spcPts val="0"/>
              </a:spcAft>
              <a:buClr>
                <a:schemeClr val="lt1"/>
              </a:buClr>
              <a:buSzPct val="100000"/>
              <a:buNone/>
              <a:defRPr sz="1800">
                <a:solidFill>
                  <a:schemeClr val="lt1"/>
                </a:solidFill>
              </a:defRPr>
            </a:lvl3pPr>
            <a:lvl4pPr lvl="3">
              <a:lnSpc>
                <a:spcPct val="100000"/>
              </a:lnSpc>
              <a:spcBef>
                <a:spcPts val="0"/>
              </a:spcBef>
              <a:spcAft>
                <a:spcPts val="0"/>
              </a:spcAft>
              <a:buClr>
                <a:schemeClr val="lt1"/>
              </a:buClr>
              <a:buSzPct val="100000"/>
              <a:buNone/>
              <a:defRPr sz="1800">
                <a:solidFill>
                  <a:schemeClr val="lt1"/>
                </a:solidFill>
              </a:defRPr>
            </a:lvl4pPr>
            <a:lvl5pPr lvl="4">
              <a:lnSpc>
                <a:spcPct val="100000"/>
              </a:lnSpc>
              <a:spcBef>
                <a:spcPts val="0"/>
              </a:spcBef>
              <a:spcAft>
                <a:spcPts val="0"/>
              </a:spcAft>
              <a:buClr>
                <a:schemeClr val="lt1"/>
              </a:buClr>
              <a:buSzPct val="100000"/>
              <a:buNone/>
              <a:defRPr sz="1800">
                <a:solidFill>
                  <a:schemeClr val="lt1"/>
                </a:solidFill>
              </a:defRPr>
            </a:lvl5pPr>
            <a:lvl6pPr lvl="5">
              <a:lnSpc>
                <a:spcPct val="100000"/>
              </a:lnSpc>
              <a:spcBef>
                <a:spcPts val="0"/>
              </a:spcBef>
              <a:spcAft>
                <a:spcPts val="0"/>
              </a:spcAft>
              <a:buClr>
                <a:schemeClr val="lt1"/>
              </a:buClr>
              <a:buSzPct val="100000"/>
              <a:buNone/>
              <a:defRPr sz="1800">
                <a:solidFill>
                  <a:schemeClr val="lt1"/>
                </a:solidFill>
              </a:defRPr>
            </a:lvl6pPr>
            <a:lvl7pPr lvl="6">
              <a:lnSpc>
                <a:spcPct val="100000"/>
              </a:lnSpc>
              <a:spcBef>
                <a:spcPts val="0"/>
              </a:spcBef>
              <a:spcAft>
                <a:spcPts val="0"/>
              </a:spcAft>
              <a:buClr>
                <a:schemeClr val="lt1"/>
              </a:buClr>
              <a:buSzPct val="100000"/>
              <a:buNone/>
              <a:defRPr sz="1800">
                <a:solidFill>
                  <a:schemeClr val="lt1"/>
                </a:solidFill>
              </a:defRPr>
            </a:lvl7pPr>
            <a:lvl8pPr lvl="7">
              <a:lnSpc>
                <a:spcPct val="100000"/>
              </a:lnSpc>
              <a:spcBef>
                <a:spcPts val="0"/>
              </a:spcBef>
              <a:spcAft>
                <a:spcPts val="0"/>
              </a:spcAft>
              <a:buClr>
                <a:schemeClr val="lt1"/>
              </a:buClr>
              <a:buSzPct val="100000"/>
              <a:buNone/>
              <a:defRPr sz="1800">
                <a:solidFill>
                  <a:schemeClr val="lt1"/>
                </a:solidFill>
              </a:defRPr>
            </a:lvl8pPr>
            <a:lvl9pPr lvl="8">
              <a:lnSpc>
                <a:spcPct val="100000"/>
              </a:lnSpc>
              <a:spcBef>
                <a:spcPts val="0"/>
              </a:spcBef>
              <a:spcAft>
                <a:spcPts val="0"/>
              </a:spcAft>
              <a:buClr>
                <a:schemeClr val="lt1"/>
              </a:buClr>
              <a:buSzPct val="100000"/>
              <a:buNone/>
              <a:defRPr sz="1800">
                <a:solidFill>
                  <a:schemeClr val="lt1"/>
                </a:solidFill>
              </a:defRPr>
            </a:lvl9pPr>
          </a:lstStyle>
          <a:p/>
        </p:txBody>
      </p:sp>
      <p:sp>
        <p:nvSpPr>
          <p:cNvPr id="14" name="Shape 14"/>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pt-B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bg>
      <p:bgPr>
        <a:solidFill>
          <a:schemeClr val="accent4"/>
        </a:solidFill>
      </p:bgPr>
    </p:bg>
    <p:spTree>
      <p:nvGrpSpPr>
        <p:cNvPr id="57" name="Shape 57"/>
        <p:cNvGrpSpPr/>
        <p:nvPr/>
      </p:nvGrpSpPr>
      <p:grpSpPr>
        <a:xfrm>
          <a:off x="0" y="0"/>
          <a:ext cx="0" cy="0"/>
          <a:chOff x="0" y="0"/>
          <a:chExt cx="0" cy="0"/>
        </a:xfrm>
      </p:grpSpPr>
      <p:sp>
        <p:nvSpPr>
          <p:cNvPr id="58" name="Shape 58"/>
          <p:cNvSpPr txBox="1"/>
          <p:nvPr>
            <p:ph type="title"/>
          </p:nvPr>
        </p:nvSpPr>
        <p:spPr>
          <a:xfrm>
            <a:off x="475500" y="1258525"/>
            <a:ext cx="8222100" cy="1963500"/>
          </a:xfrm>
          <a:prstGeom prst="rect">
            <a:avLst/>
          </a:prstGeom>
        </p:spPr>
        <p:txBody>
          <a:bodyPr anchorCtr="0" anchor="b" bIns="91425" lIns="91425" rIns="91425" tIns="91425"/>
          <a:lstStyle>
            <a:lvl1pPr lvl="0" algn="ctr">
              <a:spcBef>
                <a:spcPts val="0"/>
              </a:spcBef>
              <a:buClr>
                <a:schemeClr val="dk2"/>
              </a:buClr>
              <a:buSzPct val="100000"/>
              <a:defRPr sz="12000">
                <a:solidFill>
                  <a:schemeClr val="dk2"/>
                </a:solidFill>
              </a:defRPr>
            </a:lvl1pPr>
            <a:lvl2pPr lvl="1" algn="ctr">
              <a:spcBef>
                <a:spcPts val="0"/>
              </a:spcBef>
              <a:buClr>
                <a:schemeClr val="dk2"/>
              </a:buClr>
              <a:buSzPct val="100000"/>
              <a:defRPr sz="12000">
                <a:solidFill>
                  <a:schemeClr val="dk2"/>
                </a:solidFill>
              </a:defRPr>
            </a:lvl2pPr>
            <a:lvl3pPr lvl="2" algn="ctr">
              <a:spcBef>
                <a:spcPts val="0"/>
              </a:spcBef>
              <a:buClr>
                <a:schemeClr val="dk2"/>
              </a:buClr>
              <a:buSzPct val="100000"/>
              <a:defRPr sz="12000">
                <a:solidFill>
                  <a:schemeClr val="dk2"/>
                </a:solidFill>
              </a:defRPr>
            </a:lvl3pPr>
            <a:lvl4pPr lvl="3" algn="ctr">
              <a:spcBef>
                <a:spcPts val="0"/>
              </a:spcBef>
              <a:buClr>
                <a:schemeClr val="dk2"/>
              </a:buClr>
              <a:buSzPct val="100000"/>
              <a:defRPr sz="12000">
                <a:solidFill>
                  <a:schemeClr val="dk2"/>
                </a:solidFill>
              </a:defRPr>
            </a:lvl4pPr>
            <a:lvl5pPr lvl="4" algn="ctr">
              <a:spcBef>
                <a:spcPts val="0"/>
              </a:spcBef>
              <a:buClr>
                <a:schemeClr val="dk2"/>
              </a:buClr>
              <a:buSzPct val="100000"/>
              <a:defRPr sz="12000">
                <a:solidFill>
                  <a:schemeClr val="dk2"/>
                </a:solidFill>
              </a:defRPr>
            </a:lvl5pPr>
            <a:lvl6pPr lvl="5" algn="ctr">
              <a:spcBef>
                <a:spcPts val="0"/>
              </a:spcBef>
              <a:buClr>
                <a:schemeClr val="dk2"/>
              </a:buClr>
              <a:buSzPct val="100000"/>
              <a:defRPr sz="12000">
                <a:solidFill>
                  <a:schemeClr val="dk2"/>
                </a:solidFill>
              </a:defRPr>
            </a:lvl6pPr>
            <a:lvl7pPr lvl="6" algn="ctr">
              <a:spcBef>
                <a:spcPts val="0"/>
              </a:spcBef>
              <a:buClr>
                <a:schemeClr val="dk2"/>
              </a:buClr>
              <a:buSzPct val="100000"/>
              <a:defRPr sz="12000">
                <a:solidFill>
                  <a:schemeClr val="dk2"/>
                </a:solidFill>
              </a:defRPr>
            </a:lvl7pPr>
            <a:lvl8pPr lvl="7" algn="ctr">
              <a:spcBef>
                <a:spcPts val="0"/>
              </a:spcBef>
              <a:buClr>
                <a:schemeClr val="dk2"/>
              </a:buClr>
              <a:buSzPct val="100000"/>
              <a:defRPr sz="12000">
                <a:solidFill>
                  <a:schemeClr val="dk2"/>
                </a:solidFill>
              </a:defRPr>
            </a:lvl8pPr>
            <a:lvl9pPr lvl="8" algn="ctr">
              <a:spcBef>
                <a:spcPts val="0"/>
              </a:spcBef>
              <a:buClr>
                <a:schemeClr val="dk2"/>
              </a:buClr>
              <a:buSzPct val="100000"/>
              <a:defRPr sz="12000">
                <a:solidFill>
                  <a:schemeClr val="dk2"/>
                </a:solidFill>
              </a:defRPr>
            </a:lvl9pPr>
          </a:lstStyle>
          <a:p/>
        </p:txBody>
      </p:sp>
      <p:sp>
        <p:nvSpPr>
          <p:cNvPr id="59" name="Shape 59"/>
          <p:cNvSpPr txBox="1"/>
          <p:nvPr>
            <p:ph idx="1" type="body"/>
          </p:nvPr>
        </p:nvSpPr>
        <p:spPr>
          <a:xfrm>
            <a:off x="475500" y="3304625"/>
            <a:ext cx="82221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60" name="Shape 60"/>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pt-B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solidFill>
          <a:schemeClr val="accent4"/>
        </a:solidFill>
      </p:bgPr>
    </p:bg>
    <p:spTree>
      <p:nvGrpSpPr>
        <p:cNvPr id="61" name="Shape 61"/>
        <p:cNvGrpSpPr/>
        <p:nvPr/>
      </p:nvGrpSpPr>
      <p:grpSpPr>
        <a:xfrm>
          <a:off x="0" y="0"/>
          <a:ext cx="0" cy="0"/>
          <a:chOff x="0" y="0"/>
          <a:chExt cx="0" cy="0"/>
        </a:xfrm>
      </p:grpSpPr>
      <p:sp>
        <p:nvSpPr>
          <p:cNvPr id="62" name="Shape 62"/>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pt-B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5" name="Shape 15"/>
        <p:cNvGrpSpPr/>
        <p:nvPr/>
      </p:nvGrpSpPr>
      <p:grpSpPr>
        <a:xfrm>
          <a:off x="0" y="0"/>
          <a:ext cx="0" cy="0"/>
          <a:chOff x="0" y="0"/>
          <a:chExt cx="0" cy="0"/>
        </a:xfrm>
      </p:grpSpPr>
      <p:sp>
        <p:nvSpPr>
          <p:cNvPr id="16" name="Shape 16"/>
          <p:cNvSpPr txBox="1"/>
          <p:nvPr>
            <p:ph type="title"/>
          </p:nvPr>
        </p:nvSpPr>
        <p:spPr>
          <a:xfrm>
            <a:off x="460950" y="2065350"/>
            <a:ext cx="8222100" cy="1012799"/>
          </a:xfrm>
          <a:prstGeom prst="rect">
            <a:avLst/>
          </a:prstGeom>
        </p:spPr>
        <p:txBody>
          <a:bodyPr anchorCtr="0" anchor="ctr" bIns="91425" lIns="91425" rIns="91425" tIns="91425"/>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p:txBody>
      </p:sp>
      <p:sp>
        <p:nvSpPr>
          <p:cNvPr id="17" name="Shape 17"/>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pt-BR">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8" name="Shape 18"/>
        <p:cNvGrpSpPr/>
        <p:nvPr/>
      </p:nvGrpSpPr>
      <p:grpSpPr>
        <a:xfrm>
          <a:off x="0" y="0"/>
          <a:ext cx="0" cy="0"/>
          <a:chOff x="0" y="0"/>
          <a:chExt cx="0" cy="0"/>
        </a:xfrm>
      </p:grpSpPr>
      <p:sp>
        <p:nvSpPr>
          <p:cNvPr id="19" name="Shape 19"/>
          <p:cNvSpPr/>
          <p:nvPr/>
        </p:nvSpPr>
        <p:spPr>
          <a:xfrm flipH="1" rot="10800000">
            <a:off x="0" y="1685999"/>
            <a:ext cx="9144000" cy="34575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20" name="Shape 20"/>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21" name="Shape 21"/>
          <p:cNvSpPr txBox="1"/>
          <p:nvPr>
            <p:ph type="title"/>
          </p:nvPr>
        </p:nvSpPr>
        <p:spPr>
          <a:xfrm>
            <a:off x="471900" y="738725"/>
            <a:ext cx="8222100" cy="7676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471900" y="1919075"/>
            <a:ext cx="8222100" cy="27102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pt-B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4" name="Shape 24"/>
        <p:cNvGrpSpPr/>
        <p:nvPr/>
      </p:nvGrpSpPr>
      <p:grpSpPr>
        <a:xfrm>
          <a:off x="0" y="0"/>
          <a:ext cx="0" cy="0"/>
          <a:chOff x="0" y="0"/>
          <a:chExt cx="0" cy="0"/>
        </a:xfrm>
      </p:grpSpPr>
      <p:sp>
        <p:nvSpPr>
          <p:cNvPr id="25" name="Shape 25"/>
          <p:cNvSpPr/>
          <p:nvPr/>
        </p:nvSpPr>
        <p:spPr>
          <a:xfrm flipH="1" rot="10800000">
            <a:off x="0" y="1685999"/>
            <a:ext cx="9144000" cy="34575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26" name="Shape 2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27" name="Shape 27"/>
          <p:cNvSpPr txBox="1"/>
          <p:nvPr>
            <p:ph type="title"/>
          </p:nvPr>
        </p:nvSpPr>
        <p:spPr>
          <a:xfrm>
            <a:off x="471900" y="738725"/>
            <a:ext cx="8222100" cy="7676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8" name="Shape 28"/>
          <p:cNvSpPr txBox="1"/>
          <p:nvPr>
            <p:ph idx="1" type="body"/>
          </p:nvPr>
        </p:nvSpPr>
        <p:spPr>
          <a:xfrm>
            <a:off x="471900" y="1919075"/>
            <a:ext cx="3999899" cy="2710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9" name="Shape 29"/>
          <p:cNvSpPr txBox="1"/>
          <p:nvPr>
            <p:ph idx="2" type="body"/>
          </p:nvPr>
        </p:nvSpPr>
        <p:spPr>
          <a:xfrm>
            <a:off x="4694250" y="1919075"/>
            <a:ext cx="3999899" cy="27102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0" name="Shape 30"/>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pt-B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1" name="Shape 31"/>
        <p:cNvGrpSpPr/>
        <p:nvPr/>
      </p:nvGrpSpPr>
      <p:grpSpPr>
        <a:xfrm>
          <a:off x="0" y="0"/>
          <a:ext cx="0" cy="0"/>
          <a:chOff x="0" y="0"/>
          <a:chExt cx="0" cy="0"/>
        </a:xfrm>
      </p:grpSpPr>
      <p:sp>
        <p:nvSpPr>
          <p:cNvPr id="32" name="Shape 32"/>
          <p:cNvSpPr/>
          <p:nvPr/>
        </p:nvSpPr>
        <p:spPr>
          <a:xfrm flipH="1" rot="10800000">
            <a:off x="0" y="656399"/>
            <a:ext cx="9144000" cy="44871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33" name="Shape 3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34" name="Shape 34"/>
          <p:cNvSpPr txBox="1"/>
          <p:nvPr>
            <p:ph type="title"/>
          </p:nvPr>
        </p:nvSpPr>
        <p:spPr>
          <a:xfrm>
            <a:off x="98250" y="16350"/>
            <a:ext cx="8826599" cy="602700"/>
          </a:xfrm>
          <a:prstGeom prst="rect">
            <a:avLst/>
          </a:prstGeom>
        </p:spPr>
        <p:txBody>
          <a:bodyPr anchorCtr="0" anchor="ctr" bIns="91425" lIns="91425" rIns="91425" tIns="91425"/>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p:txBody>
      </p:sp>
      <p:sp>
        <p:nvSpPr>
          <p:cNvPr id="35" name="Shape 35"/>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pt-B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6" name="Shape 36"/>
        <p:cNvGrpSpPr/>
        <p:nvPr/>
      </p:nvGrpSpPr>
      <p:grpSpPr>
        <a:xfrm>
          <a:off x="0" y="0"/>
          <a:ext cx="0" cy="0"/>
          <a:chOff x="0" y="0"/>
          <a:chExt cx="0" cy="0"/>
        </a:xfrm>
      </p:grpSpPr>
      <p:sp>
        <p:nvSpPr>
          <p:cNvPr id="37" name="Shape 37"/>
          <p:cNvSpPr txBox="1"/>
          <p:nvPr/>
        </p:nvSpPr>
        <p:spPr>
          <a:xfrm flipH="1" rot="10800000">
            <a:off x="3276600" y="25"/>
            <a:ext cx="5867400" cy="5143499"/>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38" name="Shape 38"/>
          <p:cNvSpPr/>
          <p:nvPr/>
        </p:nvSpPr>
        <p:spPr>
          <a:xfrm rot="-5400000">
            <a:off x="759150" y="2517450"/>
            <a:ext cx="5143499"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39" name="Shape 39"/>
          <p:cNvSpPr txBox="1"/>
          <p:nvPr>
            <p:ph type="title"/>
          </p:nvPr>
        </p:nvSpPr>
        <p:spPr>
          <a:xfrm>
            <a:off x="226077" y="357800"/>
            <a:ext cx="2807999" cy="953399"/>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40" name="Shape 40"/>
          <p:cNvSpPr txBox="1"/>
          <p:nvPr>
            <p:ph idx="1" type="body"/>
          </p:nvPr>
        </p:nvSpPr>
        <p:spPr>
          <a:xfrm>
            <a:off x="226075" y="1465800"/>
            <a:ext cx="2807999" cy="3163499"/>
          </a:xfrm>
          <a:prstGeom prst="rect">
            <a:avLst/>
          </a:prstGeom>
        </p:spPr>
        <p:txBody>
          <a:bodyPr anchorCtr="0" anchor="t" bIns="91425" lIns="91425" rIns="91425" tIns="91425"/>
          <a:lstStyle>
            <a:lvl1pPr lvl="0">
              <a:spcBef>
                <a:spcPts val="0"/>
              </a:spcBef>
              <a:buClr>
                <a:schemeClr val="lt1"/>
              </a:buClr>
              <a:buSzPct val="100000"/>
              <a:defRPr sz="1200">
                <a:solidFill>
                  <a:schemeClr val="lt1"/>
                </a:solidFill>
              </a:defRPr>
            </a:lvl1pPr>
            <a:lvl2pPr lvl="1">
              <a:spcBef>
                <a:spcPts val="0"/>
              </a:spcBef>
              <a:buClr>
                <a:schemeClr val="lt1"/>
              </a:buClr>
              <a:buSzPct val="100000"/>
              <a:defRPr sz="1200">
                <a:solidFill>
                  <a:schemeClr val="lt1"/>
                </a:solidFill>
              </a:defRPr>
            </a:lvl2pPr>
            <a:lvl3pPr lvl="2">
              <a:spcBef>
                <a:spcPts val="0"/>
              </a:spcBef>
              <a:buClr>
                <a:schemeClr val="lt1"/>
              </a:buClr>
              <a:buSzPct val="100000"/>
              <a:defRPr sz="1200">
                <a:solidFill>
                  <a:schemeClr val="lt1"/>
                </a:solidFill>
              </a:defRPr>
            </a:lvl3pPr>
            <a:lvl4pPr lvl="3">
              <a:spcBef>
                <a:spcPts val="0"/>
              </a:spcBef>
              <a:buClr>
                <a:schemeClr val="lt1"/>
              </a:buClr>
              <a:buSzPct val="100000"/>
              <a:defRPr sz="1200">
                <a:solidFill>
                  <a:schemeClr val="lt1"/>
                </a:solidFill>
              </a:defRPr>
            </a:lvl4pPr>
            <a:lvl5pPr lvl="4">
              <a:spcBef>
                <a:spcPts val="0"/>
              </a:spcBef>
              <a:buClr>
                <a:schemeClr val="lt1"/>
              </a:buClr>
              <a:buSzPct val="100000"/>
              <a:defRPr sz="1200">
                <a:solidFill>
                  <a:schemeClr val="lt1"/>
                </a:solidFill>
              </a:defRPr>
            </a:lvl5pPr>
            <a:lvl6pPr lvl="5">
              <a:spcBef>
                <a:spcPts val="0"/>
              </a:spcBef>
              <a:buClr>
                <a:schemeClr val="lt1"/>
              </a:buClr>
              <a:buSzPct val="100000"/>
              <a:defRPr sz="1200">
                <a:solidFill>
                  <a:schemeClr val="lt1"/>
                </a:solidFill>
              </a:defRPr>
            </a:lvl6pPr>
            <a:lvl7pPr lvl="6">
              <a:spcBef>
                <a:spcPts val="0"/>
              </a:spcBef>
              <a:buClr>
                <a:schemeClr val="lt1"/>
              </a:buClr>
              <a:buSzPct val="100000"/>
              <a:defRPr sz="1200">
                <a:solidFill>
                  <a:schemeClr val="lt1"/>
                </a:solidFill>
              </a:defRPr>
            </a:lvl7pPr>
            <a:lvl8pPr lvl="7">
              <a:spcBef>
                <a:spcPts val="0"/>
              </a:spcBef>
              <a:buClr>
                <a:schemeClr val="lt1"/>
              </a:buClr>
              <a:buSzPct val="100000"/>
              <a:defRPr sz="1200">
                <a:solidFill>
                  <a:schemeClr val="lt1"/>
                </a:solidFill>
              </a:defRPr>
            </a:lvl8pPr>
            <a:lvl9pPr lvl="8">
              <a:spcBef>
                <a:spcPts val="0"/>
              </a:spcBef>
              <a:buClr>
                <a:schemeClr val="lt1"/>
              </a:buClr>
              <a:buSzPct val="100000"/>
              <a:defRPr sz="1200">
                <a:solidFill>
                  <a:schemeClr val="lt1"/>
                </a:solidFill>
              </a:defRPr>
            </a:lvl9pPr>
          </a:lstStyle>
          <a:p/>
        </p:txBody>
      </p:sp>
      <p:sp>
        <p:nvSpPr>
          <p:cNvPr id="41" name="Shape 41"/>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pt-B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42" name="Shape 42"/>
        <p:cNvGrpSpPr/>
        <p:nvPr/>
      </p:nvGrpSpPr>
      <p:grpSpPr>
        <a:xfrm>
          <a:off x="0" y="0"/>
          <a:ext cx="0" cy="0"/>
          <a:chOff x="0" y="0"/>
          <a:chExt cx="0" cy="0"/>
        </a:xfrm>
      </p:grpSpPr>
      <p:sp>
        <p:nvSpPr>
          <p:cNvPr id="43" name="Shape 43"/>
          <p:cNvSpPr txBox="1"/>
          <p:nvPr>
            <p:ph type="title"/>
          </p:nvPr>
        </p:nvSpPr>
        <p:spPr>
          <a:xfrm>
            <a:off x="490250" y="488250"/>
            <a:ext cx="6227100" cy="4090800"/>
          </a:xfrm>
          <a:prstGeom prst="rect">
            <a:avLst/>
          </a:prstGeom>
        </p:spPr>
        <p:txBody>
          <a:bodyPr anchorCtr="0" anchor="ctr" bIns="91425" lIns="91425" rIns="91425" tIns="91425"/>
          <a:lstStyle>
            <a:lvl1pPr lvl="0">
              <a:spcBef>
                <a:spcPts val="0"/>
              </a:spcBef>
              <a:buSzPct val="100000"/>
              <a:defRPr sz="6000"/>
            </a:lvl1pPr>
            <a:lvl2pPr lvl="1">
              <a:spcBef>
                <a:spcPts val="0"/>
              </a:spcBef>
              <a:buSzPct val="100000"/>
              <a:defRPr sz="6000"/>
            </a:lvl2pPr>
            <a:lvl3pPr lvl="2">
              <a:spcBef>
                <a:spcPts val="0"/>
              </a:spcBef>
              <a:buSzPct val="100000"/>
              <a:defRPr sz="6000"/>
            </a:lvl3pPr>
            <a:lvl4pPr lvl="3">
              <a:spcBef>
                <a:spcPts val="0"/>
              </a:spcBef>
              <a:buSzPct val="100000"/>
              <a:defRPr sz="6000"/>
            </a:lvl4pPr>
            <a:lvl5pPr lvl="4">
              <a:spcBef>
                <a:spcPts val="0"/>
              </a:spcBef>
              <a:buSzPct val="100000"/>
              <a:defRPr sz="6000"/>
            </a:lvl5pPr>
            <a:lvl6pPr lvl="5">
              <a:spcBef>
                <a:spcPts val="0"/>
              </a:spcBef>
              <a:buSzPct val="100000"/>
              <a:defRPr sz="6000"/>
            </a:lvl6pPr>
            <a:lvl7pPr lvl="6">
              <a:spcBef>
                <a:spcPts val="0"/>
              </a:spcBef>
              <a:buSzPct val="100000"/>
              <a:defRPr sz="6000"/>
            </a:lvl7pPr>
            <a:lvl8pPr lvl="7">
              <a:spcBef>
                <a:spcPts val="0"/>
              </a:spcBef>
              <a:buSzPct val="100000"/>
              <a:defRPr sz="6000"/>
            </a:lvl8pPr>
            <a:lvl9pPr lvl="8">
              <a:spcBef>
                <a:spcPts val="0"/>
              </a:spcBef>
              <a:buSzPct val="100000"/>
              <a:defRPr sz="6000"/>
            </a:lvl9pPr>
          </a:lstStyle>
          <a:p/>
        </p:txBody>
      </p:sp>
      <p:sp>
        <p:nvSpPr>
          <p:cNvPr id="44" name="Shape 44"/>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pt-BR">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5" name="Shape 45"/>
        <p:cNvGrpSpPr/>
        <p:nvPr/>
      </p:nvGrpSpPr>
      <p:grpSpPr>
        <a:xfrm>
          <a:off x="0" y="0"/>
          <a:ext cx="0" cy="0"/>
          <a:chOff x="0" y="0"/>
          <a:chExt cx="0" cy="0"/>
        </a:xfrm>
      </p:grpSpPr>
      <p:sp>
        <p:nvSpPr>
          <p:cNvPr id="46" name="Shape 46"/>
          <p:cNvSpPr/>
          <p:nvPr/>
        </p:nvSpPr>
        <p:spPr>
          <a:xfrm flipH="1">
            <a:off x="0" y="0"/>
            <a:ext cx="4572000" cy="5143499"/>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47" name="Shape 47"/>
          <p:cNvSpPr/>
          <p:nvPr/>
        </p:nvSpPr>
        <p:spPr>
          <a:xfrm rot="5400000">
            <a:off x="1946424"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48" name="Shape 48"/>
          <p:cNvSpPr txBox="1"/>
          <p:nvPr>
            <p:ph type="title"/>
          </p:nvPr>
        </p:nvSpPr>
        <p:spPr>
          <a:xfrm>
            <a:off x="265500" y="1233175"/>
            <a:ext cx="4045199" cy="1482300"/>
          </a:xfrm>
          <a:prstGeom prst="rect">
            <a:avLst/>
          </a:prstGeom>
        </p:spPr>
        <p:txBody>
          <a:bodyPr anchorCtr="0" anchor="b" bIns="91425" lIns="91425" rIns="91425" tIns="91425"/>
          <a:lstStyle>
            <a:lvl1pPr lvl="0" algn="ctr">
              <a:spcBef>
                <a:spcPts val="0"/>
              </a:spcBef>
              <a:buClr>
                <a:schemeClr val="dk2"/>
              </a:buClr>
              <a:buSzPct val="100000"/>
              <a:defRPr sz="4200">
                <a:solidFill>
                  <a:schemeClr val="dk2"/>
                </a:solidFill>
              </a:defRPr>
            </a:lvl1pPr>
            <a:lvl2pPr lvl="1" algn="ctr">
              <a:spcBef>
                <a:spcPts val="0"/>
              </a:spcBef>
              <a:buClr>
                <a:schemeClr val="dk2"/>
              </a:buClr>
              <a:buSzPct val="100000"/>
              <a:defRPr sz="4200">
                <a:solidFill>
                  <a:schemeClr val="dk2"/>
                </a:solidFill>
              </a:defRPr>
            </a:lvl2pPr>
            <a:lvl3pPr lvl="2" algn="ctr">
              <a:spcBef>
                <a:spcPts val="0"/>
              </a:spcBef>
              <a:buClr>
                <a:schemeClr val="dk2"/>
              </a:buClr>
              <a:buSzPct val="100000"/>
              <a:defRPr sz="4200">
                <a:solidFill>
                  <a:schemeClr val="dk2"/>
                </a:solidFill>
              </a:defRPr>
            </a:lvl3pPr>
            <a:lvl4pPr lvl="3" algn="ctr">
              <a:spcBef>
                <a:spcPts val="0"/>
              </a:spcBef>
              <a:buClr>
                <a:schemeClr val="dk2"/>
              </a:buClr>
              <a:buSzPct val="100000"/>
              <a:defRPr sz="4200">
                <a:solidFill>
                  <a:schemeClr val="dk2"/>
                </a:solidFill>
              </a:defRPr>
            </a:lvl4pPr>
            <a:lvl5pPr lvl="4" algn="ctr">
              <a:spcBef>
                <a:spcPts val="0"/>
              </a:spcBef>
              <a:buClr>
                <a:schemeClr val="dk2"/>
              </a:buClr>
              <a:buSzPct val="100000"/>
              <a:defRPr sz="4200">
                <a:solidFill>
                  <a:schemeClr val="dk2"/>
                </a:solidFill>
              </a:defRPr>
            </a:lvl5pPr>
            <a:lvl6pPr lvl="5" algn="ctr">
              <a:spcBef>
                <a:spcPts val="0"/>
              </a:spcBef>
              <a:buClr>
                <a:schemeClr val="dk2"/>
              </a:buClr>
              <a:buSzPct val="100000"/>
              <a:defRPr sz="4200">
                <a:solidFill>
                  <a:schemeClr val="dk2"/>
                </a:solidFill>
              </a:defRPr>
            </a:lvl6pPr>
            <a:lvl7pPr lvl="6" algn="ctr">
              <a:spcBef>
                <a:spcPts val="0"/>
              </a:spcBef>
              <a:buClr>
                <a:schemeClr val="dk2"/>
              </a:buClr>
              <a:buSzPct val="100000"/>
              <a:defRPr sz="4200">
                <a:solidFill>
                  <a:schemeClr val="dk2"/>
                </a:solidFill>
              </a:defRPr>
            </a:lvl7pPr>
            <a:lvl8pPr lvl="7" algn="ctr">
              <a:spcBef>
                <a:spcPts val="0"/>
              </a:spcBef>
              <a:buClr>
                <a:schemeClr val="dk2"/>
              </a:buClr>
              <a:buSzPct val="100000"/>
              <a:defRPr sz="4200">
                <a:solidFill>
                  <a:schemeClr val="dk2"/>
                </a:solidFill>
              </a:defRPr>
            </a:lvl8pPr>
            <a:lvl9pPr lvl="8" algn="ctr">
              <a:spcBef>
                <a:spcPts val="0"/>
              </a:spcBef>
              <a:buClr>
                <a:schemeClr val="dk2"/>
              </a:buClr>
              <a:buSzPct val="100000"/>
              <a:defRPr sz="4200">
                <a:solidFill>
                  <a:schemeClr val="dk2"/>
                </a:solidFill>
              </a:defRPr>
            </a:lvl9pPr>
          </a:lstStyle>
          <a:p/>
        </p:txBody>
      </p:sp>
      <p:sp>
        <p:nvSpPr>
          <p:cNvPr id="49" name="Shape 49"/>
          <p:cNvSpPr txBox="1"/>
          <p:nvPr>
            <p:ph idx="1" type="subTitle"/>
          </p:nvPr>
        </p:nvSpPr>
        <p:spPr>
          <a:xfrm>
            <a:off x="265500" y="2779466"/>
            <a:ext cx="4045199"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50" name="Shape 50"/>
          <p:cNvSpPr txBox="1"/>
          <p:nvPr>
            <p:ph idx="2" type="body"/>
          </p:nvPr>
        </p:nvSpPr>
        <p:spPr>
          <a:xfrm>
            <a:off x="4939500" y="724200"/>
            <a:ext cx="3837000" cy="3695099"/>
          </a:xfrm>
          <a:prstGeom prst="rect">
            <a:avLst/>
          </a:prstGeom>
        </p:spPr>
        <p:txBody>
          <a:bodyPr anchorCtr="0" anchor="ctr" bIns="91425" lIns="91425" rIns="91425"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51" name="Shape 51"/>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pt-BR">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2" name="Shape 52"/>
        <p:cNvGrpSpPr/>
        <p:nvPr/>
      </p:nvGrpSpPr>
      <p:grpSpPr>
        <a:xfrm>
          <a:off x="0" y="0"/>
          <a:ext cx="0" cy="0"/>
          <a:chOff x="0" y="0"/>
          <a:chExt cx="0" cy="0"/>
        </a:xfrm>
      </p:grpSpPr>
      <p:sp>
        <p:nvSpPr>
          <p:cNvPr id="53" name="Shape 53"/>
          <p:cNvSpPr txBox="1"/>
          <p:nvPr/>
        </p:nvSpPr>
        <p:spPr>
          <a:xfrm flipH="1" rot="10800000">
            <a:off x="0" y="0"/>
            <a:ext cx="9144000" cy="4695899"/>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54" name="Shape 54"/>
          <p:cNvSpPr/>
          <p:nvPr/>
        </p:nvSpPr>
        <p:spPr>
          <a:xfrm flipH="1" rot="10800000">
            <a:off x="0" y="4622724"/>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lvl="0">
              <a:spcBef>
                <a:spcPts val="0"/>
              </a:spcBef>
              <a:buNone/>
            </a:pPr>
            <a:r>
              <a:t/>
            </a:r>
            <a:endParaRPr/>
          </a:p>
        </p:txBody>
      </p:sp>
      <p:sp>
        <p:nvSpPr>
          <p:cNvPr id="55" name="Shape 55"/>
          <p:cNvSpPr txBox="1"/>
          <p:nvPr>
            <p:ph idx="1" type="body"/>
          </p:nvPr>
        </p:nvSpPr>
        <p:spPr>
          <a:xfrm>
            <a:off x="57150" y="4696825"/>
            <a:ext cx="8381999" cy="446700"/>
          </a:xfrm>
          <a:prstGeom prst="rect">
            <a:avLst/>
          </a:prstGeom>
        </p:spPr>
        <p:txBody>
          <a:bodyPr anchorCtr="0" anchor="ctr" bIns="91425" lIns="91425" rIns="91425" tIns="91425"/>
          <a:lstStyle>
            <a:lvl1pPr lvl="0">
              <a:lnSpc>
                <a:spcPct val="100000"/>
              </a:lnSpc>
              <a:spcBef>
                <a:spcPts val="0"/>
              </a:spcBef>
              <a:spcAft>
                <a:spcPts val="0"/>
              </a:spcAft>
              <a:buClr>
                <a:schemeClr val="lt1"/>
              </a:buClr>
              <a:buSzPct val="100000"/>
              <a:buNone/>
              <a:defRPr sz="1200">
                <a:solidFill>
                  <a:schemeClr val="lt1"/>
                </a:solidFill>
              </a:defRPr>
            </a:lvl1pPr>
          </a:lstStyle>
          <a:p/>
        </p:txBody>
      </p:sp>
      <p:sp>
        <p:nvSpPr>
          <p:cNvPr id="56" name="Shape 56"/>
          <p:cNvSpPr txBox="1"/>
          <p:nvPr>
            <p:ph idx="12" type="sldNum"/>
          </p:nvPr>
        </p:nvSpPr>
        <p:spPr>
          <a:xfrm>
            <a:off x="8523541" y="4695623"/>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pt-BR">
                <a:solidFill>
                  <a:schemeClr val="lt1"/>
                </a:solidFil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5" name="Shape 5"/>
        <p:cNvGrpSpPr/>
        <p:nvPr/>
      </p:nvGrpSpPr>
      <p:grpSpPr>
        <a:xfrm>
          <a:off x="0" y="0"/>
          <a:ext cx="0" cy="0"/>
          <a:chOff x="0" y="0"/>
          <a:chExt cx="0" cy="0"/>
        </a:xfrm>
      </p:grpSpPr>
      <p:sp>
        <p:nvSpPr>
          <p:cNvPr id="6" name="Shape 6"/>
          <p:cNvSpPr txBox="1"/>
          <p:nvPr>
            <p:ph type="title"/>
          </p:nvPr>
        </p:nvSpPr>
        <p:spPr>
          <a:xfrm>
            <a:off x="471900" y="738725"/>
            <a:ext cx="8222100" cy="767699"/>
          </a:xfrm>
          <a:prstGeom prst="rect">
            <a:avLst/>
          </a:prstGeom>
          <a:noFill/>
          <a:ln>
            <a:noFill/>
          </a:ln>
        </p:spPr>
        <p:txBody>
          <a:bodyPr anchorCtr="0" anchor="b" bIns="91425" lIns="91425" rIns="91425" tIns="91425"/>
          <a:lstStyle>
            <a:lvl1pPr lvl="0">
              <a:spcBef>
                <a:spcPts val="0"/>
              </a:spcBef>
              <a:buClr>
                <a:schemeClr val="lt1"/>
              </a:buClr>
              <a:buSzPct val="100000"/>
              <a:buFont typeface="Roboto"/>
              <a:buNone/>
              <a:defRPr sz="3200">
                <a:solidFill>
                  <a:schemeClr val="lt1"/>
                </a:solidFill>
                <a:latin typeface="Roboto"/>
                <a:ea typeface="Roboto"/>
                <a:cs typeface="Roboto"/>
                <a:sym typeface="Roboto"/>
              </a:defRPr>
            </a:lvl1pPr>
            <a:lvl2pPr lvl="1">
              <a:spcBef>
                <a:spcPts val="0"/>
              </a:spcBef>
              <a:buClr>
                <a:schemeClr val="lt1"/>
              </a:buClr>
              <a:buSzPct val="100000"/>
              <a:buFont typeface="Roboto"/>
              <a:buNone/>
              <a:defRPr sz="3200">
                <a:solidFill>
                  <a:schemeClr val="lt1"/>
                </a:solidFill>
                <a:latin typeface="Roboto"/>
                <a:ea typeface="Roboto"/>
                <a:cs typeface="Roboto"/>
                <a:sym typeface="Roboto"/>
              </a:defRPr>
            </a:lvl2pPr>
            <a:lvl3pPr lvl="2">
              <a:spcBef>
                <a:spcPts val="0"/>
              </a:spcBef>
              <a:buClr>
                <a:schemeClr val="lt1"/>
              </a:buClr>
              <a:buSzPct val="100000"/>
              <a:buFont typeface="Roboto"/>
              <a:buNone/>
              <a:defRPr sz="3200">
                <a:solidFill>
                  <a:schemeClr val="lt1"/>
                </a:solidFill>
                <a:latin typeface="Roboto"/>
                <a:ea typeface="Roboto"/>
                <a:cs typeface="Roboto"/>
                <a:sym typeface="Roboto"/>
              </a:defRPr>
            </a:lvl3pPr>
            <a:lvl4pPr lvl="3">
              <a:spcBef>
                <a:spcPts val="0"/>
              </a:spcBef>
              <a:buClr>
                <a:schemeClr val="lt1"/>
              </a:buClr>
              <a:buSzPct val="100000"/>
              <a:buFont typeface="Roboto"/>
              <a:buNone/>
              <a:defRPr sz="3200">
                <a:solidFill>
                  <a:schemeClr val="lt1"/>
                </a:solidFill>
                <a:latin typeface="Roboto"/>
                <a:ea typeface="Roboto"/>
                <a:cs typeface="Roboto"/>
                <a:sym typeface="Roboto"/>
              </a:defRPr>
            </a:lvl4pPr>
            <a:lvl5pPr lvl="4">
              <a:spcBef>
                <a:spcPts val="0"/>
              </a:spcBef>
              <a:buClr>
                <a:schemeClr val="lt1"/>
              </a:buClr>
              <a:buSzPct val="100000"/>
              <a:buFont typeface="Roboto"/>
              <a:buNone/>
              <a:defRPr sz="3200">
                <a:solidFill>
                  <a:schemeClr val="lt1"/>
                </a:solidFill>
                <a:latin typeface="Roboto"/>
                <a:ea typeface="Roboto"/>
                <a:cs typeface="Roboto"/>
                <a:sym typeface="Roboto"/>
              </a:defRPr>
            </a:lvl5pPr>
            <a:lvl6pPr lvl="5">
              <a:spcBef>
                <a:spcPts val="0"/>
              </a:spcBef>
              <a:buClr>
                <a:schemeClr val="lt1"/>
              </a:buClr>
              <a:buSzPct val="100000"/>
              <a:buFont typeface="Roboto"/>
              <a:buNone/>
              <a:defRPr sz="3200">
                <a:solidFill>
                  <a:schemeClr val="lt1"/>
                </a:solidFill>
                <a:latin typeface="Roboto"/>
                <a:ea typeface="Roboto"/>
                <a:cs typeface="Roboto"/>
                <a:sym typeface="Roboto"/>
              </a:defRPr>
            </a:lvl6pPr>
            <a:lvl7pPr lvl="6">
              <a:spcBef>
                <a:spcPts val="0"/>
              </a:spcBef>
              <a:buClr>
                <a:schemeClr val="lt1"/>
              </a:buClr>
              <a:buSzPct val="100000"/>
              <a:buFont typeface="Roboto"/>
              <a:buNone/>
              <a:defRPr sz="3200">
                <a:solidFill>
                  <a:schemeClr val="lt1"/>
                </a:solidFill>
                <a:latin typeface="Roboto"/>
                <a:ea typeface="Roboto"/>
                <a:cs typeface="Roboto"/>
                <a:sym typeface="Roboto"/>
              </a:defRPr>
            </a:lvl7pPr>
            <a:lvl8pPr lvl="7">
              <a:spcBef>
                <a:spcPts val="0"/>
              </a:spcBef>
              <a:buClr>
                <a:schemeClr val="lt1"/>
              </a:buClr>
              <a:buSzPct val="100000"/>
              <a:buFont typeface="Roboto"/>
              <a:buNone/>
              <a:defRPr sz="3200">
                <a:solidFill>
                  <a:schemeClr val="lt1"/>
                </a:solidFill>
                <a:latin typeface="Roboto"/>
                <a:ea typeface="Roboto"/>
                <a:cs typeface="Roboto"/>
                <a:sym typeface="Roboto"/>
              </a:defRPr>
            </a:lvl8pPr>
            <a:lvl9pPr lvl="8">
              <a:spcBef>
                <a:spcPts val="0"/>
              </a:spcBef>
              <a:buClr>
                <a:schemeClr val="lt1"/>
              </a:buClr>
              <a:buSzPct val="100000"/>
              <a:buFont typeface="Roboto"/>
              <a:buNone/>
              <a:defRPr sz="3200">
                <a:solidFill>
                  <a:schemeClr val="lt1"/>
                </a:solidFill>
                <a:latin typeface="Roboto"/>
                <a:ea typeface="Roboto"/>
                <a:cs typeface="Roboto"/>
                <a:sym typeface="Roboto"/>
              </a:defRPr>
            </a:lvl9pPr>
          </a:lstStyle>
          <a:p/>
        </p:txBody>
      </p:sp>
      <p:sp>
        <p:nvSpPr>
          <p:cNvPr id="7" name="Shape 7"/>
          <p:cNvSpPr txBox="1"/>
          <p:nvPr>
            <p:ph idx="1" type="body"/>
          </p:nvPr>
        </p:nvSpPr>
        <p:spPr>
          <a:xfrm>
            <a:off x="471900" y="1919075"/>
            <a:ext cx="8222100" cy="27102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lt2"/>
              </a:buClr>
              <a:buSzPct val="100000"/>
              <a:buFont typeface="Roboto"/>
              <a:defRPr sz="1800">
                <a:solidFill>
                  <a:schemeClr val="lt2"/>
                </a:solidFill>
                <a:latin typeface="Roboto"/>
                <a:ea typeface="Roboto"/>
                <a:cs typeface="Roboto"/>
                <a:sym typeface="Roboto"/>
              </a:defRPr>
            </a:lvl1pPr>
            <a:lvl2pPr lvl="1">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2pPr>
            <a:lvl3pPr lvl="2">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3pPr>
            <a:lvl4pPr lvl="3">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4pPr>
            <a:lvl5pPr lvl="4">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5pPr>
            <a:lvl6pPr lvl="5">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6pPr>
            <a:lvl7pPr lvl="6">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7pPr>
            <a:lvl8pPr lvl="7">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8pPr>
            <a:lvl9pPr lvl="8">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9pPr>
          </a:lstStyle>
          <a:p/>
        </p:txBody>
      </p:sp>
      <p:sp>
        <p:nvSpPr>
          <p:cNvPr id="8" name="Shape 8"/>
          <p:cNvSpPr txBox="1"/>
          <p:nvPr>
            <p:ph idx="12" type="sldNum"/>
          </p:nvPr>
        </p:nvSpPr>
        <p:spPr>
          <a:xfrm>
            <a:off x="8523541" y="4695623"/>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pt-BR" sz="1000">
                <a:solidFill>
                  <a:schemeClr val="lt2"/>
                </a:solidFill>
                <a:latin typeface="Roboto"/>
                <a:ea typeface="Roboto"/>
                <a:cs typeface="Roboto"/>
                <a:sym typeface="Robo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5.jpg"/><Relationship Id="rId4" Type="http://schemas.openxmlformats.org/officeDocument/2006/relationships/image" Target="../media/image41.jpg"/><Relationship Id="rId5" Type="http://schemas.openxmlformats.org/officeDocument/2006/relationships/image" Target="../media/image37.jpg"/><Relationship Id="rId6" Type="http://schemas.openxmlformats.org/officeDocument/2006/relationships/image" Target="../media/image40.jpg"/><Relationship Id="rId7" Type="http://schemas.openxmlformats.org/officeDocument/2006/relationships/image" Target="../media/image25.jpg"/><Relationship Id="rId8" Type="http://schemas.openxmlformats.org/officeDocument/2006/relationships/image" Target="../media/image4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2.jpg"/><Relationship Id="rId4" Type="http://schemas.openxmlformats.org/officeDocument/2006/relationships/image" Target="../media/image25.jpg"/><Relationship Id="rId5" Type="http://schemas.openxmlformats.org/officeDocument/2006/relationships/image" Target="../media/image59.jpg"/><Relationship Id="rId6" Type="http://schemas.openxmlformats.org/officeDocument/2006/relationships/image" Target="../media/image3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9.jpg"/><Relationship Id="rId4" Type="http://schemas.openxmlformats.org/officeDocument/2006/relationships/image" Target="../media/image44.jpg"/><Relationship Id="rId5" Type="http://schemas.openxmlformats.org/officeDocument/2006/relationships/image" Target="../media/image48.jpg"/><Relationship Id="rId6" Type="http://schemas.openxmlformats.org/officeDocument/2006/relationships/image" Target="../media/image25.jpg"/><Relationship Id="rId7" Type="http://schemas.openxmlformats.org/officeDocument/2006/relationships/image" Target="../media/image4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jpg"/><Relationship Id="rId4" Type="http://schemas.openxmlformats.org/officeDocument/2006/relationships/image" Target="../media/image50.jpg"/><Relationship Id="rId5" Type="http://schemas.openxmlformats.org/officeDocument/2006/relationships/image" Target="../media/image47.jpg"/><Relationship Id="rId6" Type="http://schemas.openxmlformats.org/officeDocument/2006/relationships/image" Target="../media/image5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9.jpg"/><Relationship Id="rId4" Type="http://schemas.openxmlformats.org/officeDocument/2006/relationships/image" Target="../media/image54.jpg"/><Relationship Id="rId5" Type="http://schemas.openxmlformats.org/officeDocument/2006/relationships/image" Target="../media/image46.jpg"/><Relationship Id="rId6" Type="http://schemas.openxmlformats.org/officeDocument/2006/relationships/image" Target="../media/image5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7.jpg"/><Relationship Id="rId4" Type="http://schemas.openxmlformats.org/officeDocument/2006/relationships/image" Target="../media/image51.jpg"/><Relationship Id="rId5" Type="http://schemas.openxmlformats.org/officeDocument/2006/relationships/image" Target="../media/image56.jpg"/><Relationship Id="rId6" Type="http://schemas.openxmlformats.org/officeDocument/2006/relationships/image" Target="../media/image46.jpg"/><Relationship Id="rId7" Type="http://schemas.openxmlformats.org/officeDocument/2006/relationships/image" Target="../media/image25.jpg"/><Relationship Id="rId8" Type="http://schemas.openxmlformats.org/officeDocument/2006/relationships/image" Target="../media/image5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2.png"/><Relationship Id="rId4" Type="http://schemas.openxmlformats.org/officeDocument/2006/relationships/image" Target="../media/image58.png"/><Relationship Id="rId5" Type="http://schemas.openxmlformats.org/officeDocument/2006/relationships/image" Target="../media/image67.png"/><Relationship Id="rId6" Type="http://schemas.openxmlformats.org/officeDocument/2006/relationships/image" Target="../media/image25.jpg"/><Relationship Id="rId7"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5.png"/><Relationship Id="rId4" Type="http://schemas.openxmlformats.org/officeDocument/2006/relationships/image" Target="../media/image60.png"/><Relationship Id="rId5" Type="http://schemas.openxmlformats.org/officeDocument/2006/relationships/image" Target="../media/image78.png"/><Relationship Id="rId6" Type="http://schemas.openxmlformats.org/officeDocument/2006/relationships/image" Target="../media/image63.png"/><Relationship Id="rId7" Type="http://schemas.openxmlformats.org/officeDocument/2006/relationships/image" Target="../media/image25.jpg"/><Relationship Id="rId8" Type="http://schemas.openxmlformats.org/officeDocument/2006/relationships/image" Target="../media/image7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jpg"/><Relationship Id="rId4" Type="http://schemas.openxmlformats.org/officeDocument/2006/relationships/image" Target="../media/image64.png"/><Relationship Id="rId10" Type="http://schemas.openxmlformats.org/officeDocument/2006/relationships/image" Target="../media/image69.png"/><Relationship Id="rId9"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68.png"/><Relationship Id="rId7" Type="http://schemas.openxmlformats.org/officeDocument/2006/relationships/image" Target="../media/image72.png"/><Relationship Id="rId8"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6.jpg"/><Relationship Id="rId4" Type="http://schemas.openxmlformats.org/officeDocument/2006/relationships/image" Target="../media/image74.jpg"/><Relationship Id="rId5" Type="http://schemas.openxmlformats.org/officeDocument/2006/relationships/image" Target="../media/image73.jpg"/><Relationship Id="rId6" Type="http://schemas.openxmlformats.org/officeDocument/2006/relationships/image" Target="../media/image92.jpg"/><Relationship Id="rId7" Type="http://schemas.openxmlformats.org/officeDocument/2006/relationships/image" Target="../media/image7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07.jpg"/><Relationship Id="rId4" Type="http://schemas.openxmlformats.org/officeDocument/2006/relationships/image" Target="../media/image02.jpg"/><Relationship Id="rId5" Type="http://schemas.openxmlformats.org/officeDocument/2006/relationships/image" Target="../media/image11.jpg"/><Relationship Id="rId6" Type="http://schemas.openxmlformats.org/officeDocument/2006/relationships/image" Target="../media/image05.jpg"/><Relationship Id="rId7" Type="http://schemas.openxmlformats.org/officeDocument/2006/relationships/image" Target="../media/image0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6.jpg"/><Relationship Id="rId4" Type="http://schemas.openxmlformats.org/officeDocument/2006/relationships/image" Target="../media/image77.jpg"/><Relationship Id="rId5" Type="http://schemas.openxmlformats.org/officeDocument/2006/relationships/image" Target="../media/image80.png"/><Relationship Id="rId6" Type="http://schemas.openxmlformats.org/officeDocument/2006/relationships/image" Target="../media/image8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4.jpg"/><Relationship Id="rId4" Type="http://schemas.openxmlformats.org/officeDocument/2006/relationships/image" Target="../media/image79.jpg"/><Relationship Id="rId5" Type="http://schemas.openxmlformats.org/officeDocument/2006/relationships/image" Target="../media/image87.jpg"/><Relationship Id="rId6" Type="http://schemas.openxmlformats.org/officeDocument/2006/relationships/image" Target="../media/image81.jpg"/><Relationship Id="rId7"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6.jpg"/><Relationship Id="rId4" Type="http://schemas.openxmlformats.org/officeDocument/2006/relationships/image" Target="../media/image82.jpg"/><Relationship Id="rId5" Type="http://schemas.openxmlformats.org/officeDocument/2006/relationships/image" Target="../media/image86.jpg"/><Relationship Id="rId6" Type="http://schemas.openxmlformats.org/officeDocument/2006/relationships/image" Target="../media/image91.jpg"/><Relationship Id="rId7" Type="http://schemas.openxmlformats.org/officeDocument/2006/relationships/image" Target="../media/image88.jpg"/><Relationship Id="rId8"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5.jpg"/><Relationship Id="rId4" Type="http://schemas.openxmlformats.org/officeDocument/2006/relationships/image" Target="../media/image90.jpg"/><Relationship Id="rId5" Type="http://schemas.openxmlformats.org/officeDocument/2006/relationships/image" Target="../media/image89.jpg"/><Relationship Id="rId6" Type="http://schemas.openxmlformats.org/officeDocument/2006/relationships/image" Target="../media/image97.jpg"/><Relationship Id="rId7" Type="http://schemas.openxmlformats.org/officeDocument/2006/relationships/image" Target="../media/image94.jpg"/><Relationship Id="rId8"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0.jpg"/><Relationship Id="rId4" Type="http://schemas.openxmlformats.org/officeDocument/2006/relationships/image" Target="../media/image46.jpg"/><Relationship Id="rId5" Type="http://schemas.openxmlformats.org/officeDocument/2006/relationships/image" Target="../media/image93.jpg"/><Relationship Id="rId6" Type="http://schemas.openxmlformats.org/officeDocument/2006/relationships/image" Target="../media/image95.jpg"/><Relationship Id="rId7" Type="http://schemas.openxmlformats.org/officeDocument/2006/relationships/image" Target="../media/image96.jpg"/><Relationship Id="rId8" Type="http://schemas.openxmlformats.org/officeDocument/2006/relationships/image" Target="../media/image10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9.jpg"/><Relationship Id="rId4" Type="http://schemas.openxmlformats.org/officeDocument/2006/relationships/image" Target="../media/image102.png"/><Relationship Id="rId5" Type="http://schemas.openxmlformats.org/officeDocument/2006/relationships/image" Target="../media/image98.jpg"/><Relationship Id="rId6" Type="http://schemas.openxmlformats.org/officeDocument/2006/relationships/image" Target="../media/image25.jpg"/><Relationship Id="rId7" Type="http://schemas.openxmlformats.org/officeDocument/2006/relationships/image" Target="../media/image105.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6.jpg"/><Relationship Id="rId4" Type="http://schemas.openxmlformats.org/officeDocument/2006/relationships/image" Target="../media/image99.jpg"/><Relationship Id="rId5" Type="http://schemas.openxmlformats.org/officeDocument/2006/relationships/image" Target="../media/image103.jpg"/><Relationship Id="rId6" Type="http://schemas.openxmlformats.org/officeDocument/2006/relationships/image" Target="../media/image10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06.jpg"/><Relationship Id="rId4" Type="http://schemas.openxmlformats.org/officeDocument/2006/relationships/image" Target="../media/image03.jpg"/><Relationship Id="rId5" Type="http://schemas.openxmlformats.org/officeDocument/2006/relationships/image" Target="../media/image00.jpg"/><Relationship Id="rId6"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09.jpg"/><Relationship Id="rId4" Type="http://schemas.openxmlformats.org/officeDocument/2006/relationships/image" Target="../media/image08.jpg"/><Relationship Id="rId5" Type="http://schemas.openxmlformats.org/officeDocument/2006/relationships/image" Target="../media/image04.jpg"/><Relationship Id="rId6" Type="http://schemas.openxmlformats.org/officeDocument/2006/relationships/image" Target="../media/image19.jpg"/><Relationship Id="rId7" Type="http://schemas.openxmlformats.org/officeDocument/2006/relationships/image" Target="../media/image15.jpg"/><Relationship Id="rId8"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14.jpg"/><Relationship Id="rId9" Type="http://schemas.openxmlformats.org/officeDocument/2006/relationships/image" Target="../media/image17.jpg"/><Relationship Id="rId5" Type="http://schemas.openxmlformats.org/officeDocument/2006/relationships/image" Target="../media/image20.jpg"/><Relationship Id="rId6" Type="http://schemas.openxmlformats.org/officeDocument/2006/relationships/image" Target="../media/image23.jpg"/><Relationship Id="rId7" Type="http://schemas.openxmlformats.org/officeDocument/2006/relationships/image" Target="../media/image16.jpg"/><Relationship Id="rId8" Type="http://schemas.openxmlformats.org/officeDocument/2006/relationships/image" Target="../media/image2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18.jpg"/><Relationship Id="rId6"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youtube.com/v/enqyRKwiWXc" TargetMode="External"/><Relationship Id="rId4" Type="http://schemas.openxmlformats.org/officeDocument/2006/relationships/image" Target="../media/image32.jpg"/><Relationship Id="rId5" Type="http://schemas.openxmlformats.org/officeDocument/2006/relationships/image" Target="../media/image28.gif"/><Relationship Id="rId6" Type="http://schemas.openxmlformats.org/officeDocument/2006/relationships/image" Target="../media/image27.gif"/><Relationship Id="rId7"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3.jpg"/><Relationship Id="rId4" Type="http://schemas.openxmlformats.org/officeDocument/2006/relationships/image" Target="../media/image3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jpg"/><Relationship Id="rId4" Type="http://schemas.openxmlformats.org/officeDocument/2006/relationships/image" Target="../media/image34.jpg"/><Relationship Id="rId5" Type="http://schemas.openxmlformats.org/officeDocument/2006/relationships/image" Target="../media/image36.jpg"/><Relationship Id="rId6" Type="http://schemas.openxmlformats.org/officeDocument/2006/relationships/image" Target="../media/image43.jpg"/><Relationship Id="rId7"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66" name="Shape 66"/>
        <p:cNvGrpSpPr/>
        <p:nvPr/>
      </p:nvGrpSpPr>
      <p:grpSpPr>
        <a:xfrm>
          <a:off x="0" y="0"/>
          <a:ext cx="0" cy="0"/>
          <a:chOff x="0" y="0"/>
          <a:chExt cx="0" cy="0"/>
        </a:xfrm>
      </p:grpSpPr>
      <p:sp>
        <p:nvSpPr>
          <p:cNvPr id="67" name="Shape 67"/>
          <p:cNvSpPr txBox="1"/>
          <p:nvPr>
            <p:ph idx="1" type="subTitle"/>
          </p:nvPr>
        </p:nvSpPr>
        <p:spPr>
          <a:xfrm>
            <a:off x="390525" y="1493730"/>
            <a:ext cx="8222100" cy="432899"/>
          </a:xfrm>
          <a:prstGeom prst="rect">
            <a:avLst/>
          </a:prstGeom>
        </p:spPr>
        <p:txBody>
          <a:bodyPr anchorCtr="0" anchor="t" bIns="91425" lIns="91425" rIns="91425" tIns="91425">
            <a:noAutofit/>
          </a:bodyPr>
          <a:lstStyle/>
          <a:p>
            <a:pPr lvl="0" rtl="0">
              <a:spcBef>
                <a:spcPts val="0"/>
              </a:spcBef>
              <a:buNone/>
            </a:pPr>
            <a:r>
              <a:rPr lang="pt-BR"/>
              <a:t>Venha Ver o Pôr do Sol e O Barril de Amontillado</a:t>
            </a:r>
          </a:p>
        </p:txBody>
      </p:sp>
      <p:sp>
        <p:nvSpPr>
          <p:cNvPr id="68" name="Shape 68"/>
          <p:cNvSpPr txBox="1"/>
          <p:nvPr>
            <p:ph type="ctrTitle"/>
          </p:nvPr>
        </p:nvSpPr>
        <p:spPr>
          <a:xfrm>
            <a:off x="390525" y="523875"/>
            <a:ext cx="8222100" cy="933599"/>
          </a:xfrm>
          <a:prstGeom prst="rect">
            <a:avLst/>
          </a:prstGeom>
        </p:spPr>
        <p:txBody>
          <a:bodyPr anchorCtr="0" anchor="b" bIns="91425" lIns="91425" rIns="91425" tIns="91425">
            <a:noAutofit/>
          </a:bodyPr>
          <a:lstStyle/>
          <a:p>
            <a:pPr lvl="0" rtl="0">
              <a:spcBef>
                <a:spcPts val="0"/>
              </a:spcBef>
              <a:buNone/>
            </a:pPr>
            <a:r>
              <a:rPr lang="pt-BR"/>
              <a:t>Análise Comparativa</a:t>
            </a:r>
          </a:p>
        </p:txBody>
      </p:sp>
      <p:sp>
        <p:nvSpPr>
          <p:cNvPr id="69" name="Shape 69"/>
          <p:cNvSpPr txBox="1"/>
          <p:nvPr>
            <p:ph idx="1" type="subTitle"/>
          </p:nvPr>
        </p:nvSpPr>
        <p:spPr>
          <a:xfrm>
            <a:off x="390525" y="3779730"/>
            <a:ext cx="8222100" cy="432899"/>
          </a:xfrm>
          <a:prstGeom prst="rect">
            <a:avLst/>
          </a:prstGeom>
        </p:spPr>
        <p:txBody>
          <a:bodyPr anchorCtr="0" anchor="t" bIns="91425" lIns="91425" rIns="91425" tIns="91425">
            <a:noAutofit/>
          </a:bodyPr>
          <a:lstStyle/>
          <a:p>
            <a:pPr lvl="0" rtl="0">
              <a:spcBef>
                <a:spcPts val="0"/>
              </a:spcBef>
              <a:buNone/>
            </a:pPr>
            <a:r>
              <a:rPr lang="pt-BR"/>
              <a:t>Aluno: Vinícius Horst</a:t>
            </a:r>
          </a:p>
          <a:p>
            <a:pPr lvl="0" rtl="0">
              <a:spcBef>
                <a:spcPts val="0"/>
              </a:spcBef>
              <a:buNone/>
            </a:pPr>
            <a:r>
              <a:rPr lang="pt-BR"/>
              <a:t>Graduando Curso Letras Inglês</a:t>
            </a:r>
          </a:p>
          <a:p>
            <a:pPr lvl="0" rtl="0">
              <a:spcBef>
                <a:spcPts val="0"/>
              </a:spcBef>
              <a:buNone/>
            </a:pPr>
            <a:r>
              <a:rPr lang="pt-BR"/>
              <a:t>GEEPOE - Grupo de Estudos e Pesquisas Sobre Edgar Allan Poe</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151" name="Shape 151"/>
        <p:cNvGrpSpPr/>
        <p:nvPr/>
      </p:nvGrpSpPr>
      <p:grpSpPr>
        <a:xfrm>
          <a:off x="0" y="0"/>
          <a:ext cx="0" cy="0"/>
          <a:chOff x="0" y="0"/>
          <a:chExt cx="0" cy="0"/>
        </a:xfrm>
      </p:grpSpPr>
      <p:pic>
        <p:nvPicPr>
          <p:cNvPr descr="20120123153636-observador-thumb3206489.jpg" id="152" name="Shape 152"/>
          <p:cNvPicPr preferRelativeResize="0"/>
          <p:nvPr/>
        </p:nvPicPr>
        <p:blipFill>
          <a:blip r:embed="rId3">
            <a:alphaModFix/>
          </a:blip>
          <a:stretch>
            <a:fillRect/>
          </a:stretch>
        </p:blipFill>
        <p:spPr>
          <a:xfrm>
            <a:off x="141917" y="2486025"/>
            <a:ext cx="1215400" cy="1725300"/>
          </a:xfrm>
          <a:prstGeom prst="rect">
            <a:avLst/>
          </a:prstGeom>
          <a:noFill/>
          <a:ln>
            <a:noFill/>
          </a:ln>
        </p:spPr>
      </p:pic>
      <p:pic>
        <p:nvPicPr>
          <p:cNvPr descr="images.jpg" id="153" name="Shape 153"/>
          <p:cNvPicPr preferRelativeResize="0"/>
          <p:nvPr/>
        </p:nvPicPr>
        <p:blipFill>
          <a:blip r:embed="rId4">
            <a:alphaModFix/>
          </a:blip>
          <a:stretch>
            <a:fillRect/>
          </a:stretch>
        </p:blipFill>
        <p:spPr>
          <a:xfrm>
            <a:off x="3105463" y="3781425"/>
            <a:ext cx="1947560" cy="1377750"/>
          </a:xfrm>
          <a:prstGeom prst="rect">
            <a:avLst/>
          </a:prstGeom>
          <a:noFill/>
          <a:ln>
            <a:noFill/>
          </a:ln>
        </p:spPr>
      </p:pic>
      <p:pic>
        <p:nvPicPr>
          <p:cNvPr descr="Reflexo.jpg" id="154" name="Shape 154"/>
          <p:cNvPicPr preferRelativeResize="0"/>
          <p:nvPr/>
        </p:nvPicPr>
        <p:blipFill>
          <a:blip r:embed="rId5">
            <a:alphaModFix/>
          </a:blip>
          <a:stretch>
            <a:fillRect/>
          </a:stretch>
        </p:blipFill>
        <p:spPr>
          <a:xfrm>
            <a:off x="4533228" y="1685925"/>
            <a:ext cx="1686597" cy="1277725"/>
          </a:xfrm>
          <a:prstGeom prst="rect">
            <a:avLst/>
          </a:prstGeom>
          <a:noFill/>
          <a:ln>
            <a:noFill/>
          </a:ln>
        </p:spPr>
      </p:pic>
      <p:pic>
        <p:nvPicPr>
          <p:cNvPr descr="Cornell02.jpg" id="155" name="Shape 155"/>
          <p:cNvPicPr preferRelativeResize="0"/>
          <p:nvPr/>
        </p:nvPicPr>
        <p:blipFill>
          <a:blip r:embed="rId6">
            <a:alphaModFix/>
          </a:blip>
          <a:stretch>
            <a:fillRect/>
          </a:stretch>
        </p:blipFill>
        <p:spPr>
          <a:xfrm>
            <a:off x="6712562" y="3681417"/>
            <a:ext cx="2274279" cy="1277724"/>
          </a:xfrm>
          <a:prstGeom prst="rect">
            <a:avLst/>
          </a:prstGeom>
          <a:noFill/>
          <a:ln>
            <a:noFill/>
          </a:ln>
        </p:spPr>
      </p:pic>
      <p:sp>
        <p:nvSpPr>
          <p:cNvPr id="156" name="Shape 156"/>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2800"/>
              <a:t>Narrador</a:t>
            </a:r>
          </a:p>
        </p:txBody>
      </p:sp>
      <p:pic>
        <p:nvPicPr>
          <p:cNvPr descr="por do sol materia.jpg" id="157" name="Shape 157"/>
          <p:cNvPicPr preferRelativeResize="0"/>
          <p:nvPr/>
        </p:nvPicPr>
        <p:blipFill>
          <a:blip r:embed="rId7">
            <a:alphaModFix/>
          </a:blip>
          <a:stretch>
            <a:fillRect/>
          </a:stretch>
        </p:blipFill>
        <p:spPr>
          <a:xfrm>
            <a:off x="2305050" y="914400"/>
            <a:ext cx="1377749" cy="1377749"/>
          </a:xfrm>
          <a:prstGeom prst="rect">
            <a:avLst/>
          </a:prstGeom>
          <a:noFill/>
          <a:ln>
            <a:noFill/>
          </a:ln>
        </p:spPr>
      </p:pic>
      <p:sp>
        <p:nvSpPr>
          <p:cNvPr id="158" name="Shape 158"/>
          <p:cNvSpPr txBox="1"/>
          <p:nvPr/>
        </p:nvSpPr>
        <p:spPr>
          <a:xfrm>
            <a:off x="1295400" y="1752600"/>
            <a:ext cx="3000000" cy="3000000"/>
          </a:xfrm>
          <a:prstGeom prst="rect">
            <a:avLst/>
          </a:prstGeom>
          <a:noFill/>
          <a:ln>
            <a:noFill/>
          </a:ln>
        </p:spPr>
        <p:txBody>
          <a:bodyPr anchorCtr="0" anchor="ctr" bIns="91425" lIns="91425" rIns="91425" tIns="91425">
            <a:noAutofit/>
          </a:bodyPr>
          <a:lstStyle/>
          <a:p>
            <a:pPr lvl="0" rtl="0" algn="just">
              <a:lnSpc>
                <a:spcPct val="108114"/>
              </a:lnSpc>
              <a:spcBef>
                <a:spcPts val="0"/>
              </a:spcBef>
              <a:buNone/>
            </a:pPr>
            <a:r>
              <a:rPr b="1" lang="pt-BR">
                <a:solidFill>
                  <a:srgbClr val="FFFFFF"/>
                </a:solidFill>
                <a:latin typeface="Gloria Hallelujah"/>
                <a:ea typeface="Gloria Hallelujah"/>
                <a:cs typeface="Gloria Hallelujah"/>
                <a:sym typeface="Gloria Hallelujah"/>
              </a:rPr>
              <a:t>“</a:t>
            </a:r>
            <a:r>
              <a:rPr b="1" lang="pt-BR">
                <a:solidFill>
                  <a:srgbClr val="FFFFFF"/>
                </a:solidFill>
                <a:latin typeface="Gloria Hallelujah"/>
                <a:ea typeface="Gloria Hallelujah"/>
                <a:cs typeface="Gloria Hallelujah"/>
                <a:sym typeface="Gloria Hallelujah"/>
              </a:rPr>
              <a:t>Foram andando vagarosamente pela longa alameda banhada de sol. Os passos de ambos ressoavam sonoros como uma estranha música feita do som das folhas secas trituradas sobre os pedregulhos.”</a:t>
            </a:r>
          </a:p>
        </p:txBody>
      </p:sp>
      <p:sp>
        <p:nvSpPr>
          <p:cNvPr id="159" name="Shape 159"/>
          <p:cNvSpPr txBox="1"/>
          <p:nvPr/>
        </p:nvSpPr>
        <p:spPr>
          <a:xfrm>
            <a:off x="5181600" y="1752600"/>
            <a:ext cx="3163499" cy="3000000"/>
          </a:xfrm>
          <a:prstGeom prst="rect">
            <a:avLst/>
          </a:prstGeom>
          <a:noFill/>
          <a:ln>
            <a:noFill/>
          </a:ln>
        </p:spPr>
        <p:txBody>
          <a:bodyPr anchorCtr="0" anchor="ctr" bIns="91425" lIns="91425" rIns="91425" tIns="91425">
            <a:noAutofit/>
          </a:bodyPr>
          <a:lstStyle/>
          <a:p>
            <a:pPr lvl="0" rtl="0" algn="just">
              <a:spcBef>
                <a:spcPts val="0"/>
              </a:spcBef>
              <a:buNone/>
            </a:pPr>
            <a:r>
              <a:rPr b="1" lang="pt-BR">
                <a:solidFill>
                  <a:srgbClr val="FFFFFF"/>
                </a:solidFill>
                <a:latin typeface="Gloria Hallelujah"/>
                <a:ea typeface="Gloria Hallelujah"/>
                <a:cs typeface="Gloria Hallelujah"/>
                <a:sym typeface="Gloria Hallelujah"/>
              </a:rPr>
              <a:t>“</a:t>
            </a:r>
            <a:r>
              <a:rPr b="1" lang="pt-BR">
                <a:solidFill>
                  <a:srgbClr val="FFFFFF"/>
                </a:solidFill>
                <a:latin typeface="Gloria Hallelujah"/>
                <a:ea typeface="Gloria Hallelujah"/>
                <a:cs typeface="Gloria Hallelujah"/>
                <a:sym typeface="Gloria Hallelujah"/>
              </a:rPr>
              <a:t>Deve compreender-se que nem por palavras, nem por atos, dei motivos a Fortunato para duvidar da minha afeição. Continuei, como era meu desejo, a rir-me para ele, que não compreendia que o meu sorriso resultava agora da idéia da sua imolação.”</a:t>
            </a:r>
            <a:r>
              <a:rPr lang="pt-BR">
                <a:solidFill>
                  <a:srgbClr val="FFFFFF"/>
                </a:solidFill>
                <a:latin typeface="Gloria Hallelujah"/>
                <a:ea typeface="Gloria Hallelujah"/>
                <a:cs typeface="Gloria Hallelujah"/>
                <a:sym typeface="Gloria Hallelujah"/>
              </a:rPr>
              <a:t> </a:t>
            </a:r>
          </a:p>
        </p:txBody>
      </p:sp>
      <p:pic>
        <p:nvPicPr>
          <p:cNvPr descr="o_barril_de_amontillado_by_carlosranna.jpg" id="160" name="Shape 160"/>
          <p:cNvPicPr preferRelativeResize="0"/>
          <p:nvPr/>
        </p:nvPicPr>
        <p:blipFill>
          <a:blip r:embed="rId8">
            <a:alphaModFix/>
          </a:blip>
          <a:stretch>
            <a:fillRect/>
          </a:stretch>
        </p:blipFill>
        <p:spPr>
          <a:xfrm>
            <a:off x="6695300" y="762000"/>
            <a:ext cx="1067349" cy="1508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2500"/>
                                        <p:tgtEl>
                                          <p:spTgt spid="158"/>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25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25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9">
                                            <p:txEl>
                                              <p:pRg end="0" st="0"/>
                                            </p:txEl>
                                          </p:spTgt>
                                        </p:tgtEl>
                                        <p:attrNameLst>
                                          <p:attrName>style.visibility</p:attrName>
                                        </p:attrNameLst>
                                      </p:cBhvr>
                                      <p:to>
                                        <p:strVal val="visible"/>
                                      </p:to>
                                    </p:set>
                                    <p:animEffect filter="fade" transition="in">
                                      <p:cBhvr>
                                        <p:cTn dur="2500"/>
                                        <p:tgtEl>
                                          <p:spTgt spid="159">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25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25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164" name="Shape 164"/>
        <p:cNvGrpSpPr/>
        <p:nvPr/>
      </p:nvGrpSpPr>
      <p:grpSpPr>
        <a:xfrm>
          <a:off x="0" y="0"/>
          <a:ext cx="0" cy="0"/>
          <a:chOff x="0" y="0"/>
          <a:chExt cx="0" cy="0"/>
        </a:xfrm>
      </p:grpSpPr>
      <p:pic>
        <p:nvPicPr>
          <p:cNvPr descr="DA SERRA BRANCA ATÉ A PEDRA PRETA (35).JPG" id="165" name="Shape 165"/>
          <p:cNvPicPr preferRelativeResize="0"/>
          <p:nvPr/>
        </p:nvPicPr>
        <p:blipFill>
          <a:blip r:embed="rId3">
            <a:alphaModFix/>
          </a:blip>
          <a:stretch>
            <a:fillRect/>
          </a:stretch>
        </p:blipFill>
        <p:spPr>
          <a:xfrm>
            <a:off x="2203496" y="896350"/>
            <a:ext cx="2794551" cy="3726076"/>
          </a:xfrm>
          <a:prstGeom prst="rect">
            <a:avLst/>
          </a:prstGeom>
          <a:noFill/>
          <a:ln>
            <a:noFill/>
          </a:ln>
        </p:spPr>
      </p:pic>
      <p:pic>
        <p:nvPicPr>
          <p:cNvPr descr="por do sol materia.jpg" id="166" name="Shape 166"/>
          <p:cNvPicPr preferRelativeResize="0"/>
          <p:nvPr/>
        </p:nvPicPr>
        <p:blipFill>
          <a:blip r:embed="rId4">
            <a:alphaModFix/>
          </a:blip>
          <a:stretch>
            <a:fillRect/>
          </a:stretch>
        </p:blipFill>
        <p:spPr>
          <a:xfrm>
            <a:off x="19050" y="914400"/>
            <a:ext cx="1377749" cy="1377749"/>
          </a:xfrm>
          <a:prstGeom prst="rect">
            <a:avLst/>
          </a:prstGeom>
          <a:noFill/>
          <a:ln>
            <a:noFill/>
          </a:ln>
        </p:spPr>
      </p:pic>
      <p:sp>
        <p:nvSpPr>
          <p:cNvPr id="167" name="Shape 167"/>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2800"/>
              <a:t>Ambientação e tom</a:t>
            </a:r>
          </a:p>
        </p:txBody>
      </p:sp>
      <p:pic>
        <p:nvPicPr>
          <p:cNvPr descr="foto0351.jpg" id="168" name="Shape 168"/>
          <p:cNvPicPr preferRelativeResize="0"/>
          <p:nvPr/>
        </p:nvPicPr>
        <p:blipFill>
          <a:blip r:embed="rId5">
            <a:alphaModFix/>
          </a:blip>
          <a:stretch>
            <a:fillRect/>
          </a:stretch>
        </p:blipFill>
        <p:spPr>
          <a:xfrm>
            <a:off x="5105400" y="152400"/>
            <a:ext cx="3765100" cy="2823825"/>
          </a:xfrm>
          <a:prstGeom prst="rect">
            <a:avLst/>
          </a:prstGeom>
          <a:noFill/>
          <a:ln>
            <a:noFill/>
          </a:ln>
        </p:spPr>
      </p:pic>
      <p:pic>
        <p:nvPicPr>
          <p:cNvPr descr="Uma roda animada de crianças em Unha de Gato -.jpg" id="169" name="Shape 169"/>
          <p:cNvPicPr preferRelativeResize="0"/>
          <p:nvPr/>
        </p:nvPicPr>
        <p:blipFill>
          <a:blip r:embed="rId6">
            <a:alphaModFix/>
          </a:blip>
          <a:stretch>
            <a:fillRect/>
          </a:stretch>
        </p:blipFill>
        <p:spPr>
          <a:xfrm>
            <a:off x="5633051" y="3133149"/>
            <a:ext cx="2915675" cy="1945299"/>
          </a:xfrm>
          <a:prstGeom prst="rect">
            <a:avLst/>
          </a:prstGeom>
          <a:noFill/>
          <a:ln>
            <a:noFill/>
          </a:ln>
        </p:spPr>
      </p:pic>
      <p:sp>
        <p:nvSpPr>
          <p:cNvPr id="170" name="Shape 170"/>
          <p:cNvSpPr txBox="1"/>
          <p:nvPr/>
        </p:nvSpPr>
        <p:spPr>
          <a:xfrm>
            <a:off x="0" y="2057400"/>
            <a:ext cx="3000000" cy="3000000"/>
          </a:xfrm>
          <a:prstGeom prst="rect">
            <a:avLst/>
          </a:prstGeom>
          <a:noFill/>
          <a:ln>
            <a:noFill/>
          </a:ln>
        </p:spPr>
        <p:txBody>
          <a:bodyPr anchorCtr="0" anchor="ctr" bIns="91425" lIns="91425" rIns="91425" tIns="91425">
            <a:noAutofit/>
          </a:bodyPr>
          <a:lstStyle/>
          <a:p>
            <a:pPr lvl="0" rtl="0" algn="just">
              <a:lnSpc>
                <a:spcPct val="108114"/>
              </a:lnSpc>
              <a:spcBef>
                <a:spcPts val="0"/>
              </a:spcBef>
              <a:buNone/>
            </a:pPr>
            <a:r>
              <a:rPr b="1" lang="pt-BR">
                <a:solidFill>
                  <a:srgbClr val="FFFFFF"/>
                </a:solidFill>
                <a:latin typeface="Gloria Hallelujah"/>
                <a:ea typeface="Gloria Hallelujah"/>
                <a:cs typeface="Gloria Hallelujah"/>
                <a:sym typeface="Gloria Hallelujah"/>
              </a:rPr>
              <a:t>“</a:t>
            </a:r>
            <a:r>
              <a:rPr b="1" lang="pt-BR">
                <a:solidFill>
                  <a:srgbClr val="FFFFFF"/>
                </a:solidFill>
                <a:latin typeface="Gloria Hallelujah"/>
                <a:ea typeface="Gloria Hallelujah"/>
                <a:cs typeface="Gloria Hallelujah"/>
                <a:sym typeface="Gloria Hallelujah"/>
              </a:rPr>
              <a:t>ELA SUBIU sem pressa a tortuosa ladeira. À medida que avançava, as casas iam rareando, modestas casas espalhadas sem simetria e ilhadas em terrenos baldios. No meio da rua sem calçamento, coberta aqui e ali por um mato rasteiro, algumas crianças brincavam de roda. A débil cantiga infantil era a única nota viva na quietude da tarde.”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2500"/>
                                        <p:tgtEl>
                                          <p:spTgt spid="170"/>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3800"/>
                                        <p:tgtEl>
                                          <p:spTgt spid="165"/>
                                        </p:tgtEl>
                                      </p:cBhvr>
                                    </p:animEffect>
                                  </p:childTnLst>
                                </p:cTn>
                              </p:par>
                            </p:childTnLst>
                          </p:cTn>
                        </p:par>
                        <p:par>
                          <p:cTn fill="hold">
                            <p:stCondLst>
                              <p:cond delay="7300"/>
                            </p:stCondLst>
                            <p:childTnLst>
                              <p:par>
                                <p:cTn fill="hold" nodeType="after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3700"/>
                                        <p:tgtEl>
                                          <p:spTgt spid="168"/>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37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174" name="Shape 174"/>
        <p:cNvGrpSpPr/>
        <p:nvPr/>
      </p:nvGrpSpPr>
      <p:grpSpPr>
        <a:xfrm>
          <a:off x="0" y="0"/>
          <a:ext cx="0" cy="0"/>
          <a:chOff x="0" y="0"/>
          <a:chExt cx="0" cy="0"/>
        </a:xfrm>
      </p:grpSpPr>
      <p:pic>
        <p:nvPicPr>
          <p:cNvPr descr="7239873.jpg" id="175" name="Shape 175"/>
          <p:cNvPicPr preferRelativeResize="0"/>
          <p:nvPr/>
        </p:nvPicPr>
        <p:blipFill>
          <a:blip r:embed="rId3">
            <a:alphaModFix/>
          </a:blip>
          <a:stretch>
            <a:fillRect/>
          </a:stretch>
        </p:blipFill>
        <p:spPr>
          <a:xfrm>
            <a:off x="1696975" y="2952600"/>
            <a:ext cx="3737049" cy="2148799"/>
          </a:xfrm>
          <a:prstGeom prst="rect">
            <a:avLst/>
          </a:prstGeom>
          <a:noFill/>
          <a:ln>
            <a:noFill/>
          </a:ln>
        </p:spPr>
      </p:pic>
      <p:pic>
        <p:nvPicPr>
          <p:cNvPr descr="11435175_QaPDY.jpeg" id="176" name="Shape 176"/>
          <p:cNvPicPr preferRelativeResize="0"/>
          <p:nvPr/>
        </p:nvPicPr>
        <p:blipFill>
          <a:blip r:embed="rId4">
            <a:alphaModFix/>
          </a:blip>
          <a:stretch>
            <a:fillRect/>
          </a:stretch>
        </p:blipFill>
        <p:spPr>
          <a:xfrm>
            <a:off x="1702075" y="1251725"/>
            <a:ext cx="2917573" cy="1983950"/>
          </a:xfrm>
          <a:prstGeom prst="rect">
            <a:avLst/>
          </a:prstGeom>
          <a:noFill/>
          <a:ln>
            <a:noFill/>
          </a:ln>
        </p:spPr>
      </p:pic>
      <p:pic>
        <p:nvPicPr>
          <p:cNvPr descr="1190036377_cemiterio.jpg" id="177" name="Shape 177"/>
          <p:cNvPicPr preferRelativeResize="0"/>
          <p:nvPr/>
        </p:nvPicPr>
        <p:blipFill>
          <a:blip r:embed="rId5">
            <a:alphaModFix/>
          </a:blip>
          <a:stretch>
            <a:fillRect/>
          </a:stretch>
        </p:blipFill>
        <p:spPr>
          <a:xfrm>
            <a:off x="4212625" y="142875"/>
            <a:ext cx="3737049" cy="2989644"/>
          </a:xfrm>
          <a:prstGeom prst="rect">
            <a:avLst/>
          </a:prstGeom>
          <a:noFill/>
          <a:ln>
            <a:noFill/>
          </a:ln>
        </p:spPr>
      </p:pic>
      <p:pic>
        <p:nvPicPr>
          <p:cNvPr descr="por do sol materia.jpg" id="178" name="Shape 178"/>
          <p:cNvPicPr preferRelativeResize="0"/>
          <p:nvPr/>
        </p:nvPicPr>
        <p:blipFill>
          <a:blip r:embed="rId6">
            <a:alphaModFix/>
          </a:blip>
          <a:stretch>
            <a:fillRect/>
          </a:stretch>
        </p:blipFill>
        <p:spPr>
          <a:xfrm>
            <a:off x="7791450" y="533400"/>
            <a:ext cx="1377749" cy="1377749"/>
          </a:xfrm>
          <a:prstGeom prst="rect">
            <a:avLst/>
          </a:prstGeom>
          <a:noFill/>
          <a:ln>
            <a:noFill/>
          </a:ln>
        </p:spPr>
      </p:pic>
      <p:pic>
        <p:nvPicPr>
          <p:cNvPr descr="images (1).jpg" id="179" name="Shape 179"/>
          <p:cNvPicPr preferRelativeResize="0"/>
          <p:nvPr/>
        </p:nvPicPr>
        <p:blipFill>
          <a:blip r:embed="rId7">
            <a:alphaModFix/>
          </a:blip>
          <a:stretch>
            <a:fillRect/>
          </a:stretch>
        </p:blipFill>
        <p:spPr>
          <a:xfrm>
            <a:off x="6068800" y="3292200"/>
            <a:ext cx="2880199" cy="1675225"/>
          </a:xfrm>
          <a:prstGeom prst="rect">
            <a:avLst/>
          </a:prstGeom>
          <a:noFill/>
          <a:ln>
            <a:noFill/>
          </a:ln>
        </p:spPr>
      </p:pic>
      <p:sp>
        <p:nvSpPr>
          <p:cNvPr id="180" name="Shape 180"/>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2800"/>
              <a:t>Ambientação</a:t>
            </a:r>
          </a:p>
        </p:txBody>
      </p:sp>
      <p:sp>
        <p:nvSpPr>
          <p:cNvPr id="181" name="Shape 181"/>
          <p:cNvSpPr txBox="1"/>
          <p:nvPr/>
        </p:nvSpPr>
        <p:spPr>
          <a:xfrm>
            <a:off x="0" y="-228600"/>
            <a:ext cx="3000000" cy="3000000"/>
          </a:xfrm>
          <a:prstGeom prst="rect">
            <a:avLst/>
          </a:prstGeom>
          <a:noFill/>
          <a:ln>
            <a:noFill/>
          </a:ln>
        </p:spPr>
        <p:txBody>
          <a:bodyPr anchorCtr="0" anchor="ctr" bIns="91425" lIns="91425" rIns="91425" tIns="91425">
            <a:noAutofit/>
          </a:bodyPr>
          <a:lstStyle/>
          <a:p>
            <a:pPr lvl="0" rtl="0">
              <a:spcBef>
                <a:spcPts val="0"/>
              </a:spcBef>
              <a:buNone/>
            </a:pPr>
            <a:r>
              <a:rPr b="1" lang="pt-BR">
                <a:solidFill>
                  <a:srgbClr val="FFFFFF"/>
                </a:solidFill>
                <a:latin typeface="Gloria Hallelujah"/>
                <a:ea typeface="Gloria Hallelujah"/>
                <a:cs typeface="Gloria Hallelujah"/>
                <a:sym typeface="Gloria Hallelujah"/>
              </a:rPr>
              <a:t>“</a:t>
            </a:r>
            <a:r>
              <a:rPr b="1" lang="pt-BR">
                <a:solidFill>
                  <a:srgbClr val="FFFFFF"/>
                </a:solidFill>
                <a:latin typeface="Gloria Hallelujah"/>
                <a:ea typeface="Gloria Hallelujah"/>
                <a:cs typeface="Gloria Hallelujah"/>
                <a:sym typeface="Gloria Hallelujah"/>
              </a:rPr>
              <a:t>Ele voltou-se para o velho muro arruinado. Indicou com o olhar o portão de ferro, carcomido pela ferrugem.”</a:t>
            </a:r>
          </a:p>
        </p:txBody>
      </p:sp>
      <p:sp>
        <p:nvSpPr>
          <p:cNvPr id="182" name="Shape 182"/>
          <p:cNvSpPr txBox="1"/>
          <p:nvPr/>
        </p:nvSpPr>
        <p:spPr>
          <a:xfrm>
            <a:off x="0" y="1905000"/>
            <a:ext cx="3000000" cy="3000000"/>
          </a:xfrm>
          <a:prstGeom prst="rect">
            <a:avLst/>
          </a:prstGeom>
          <a:noFill/>
          <a:ln>
            <a:noFill/>
          </a:ln>
        </p:spPr>
        <p:txBody>
          <a:bodyPr anchorCtr="0" anchor="ctr" bIns="91425" lIns="91425" rIns="91425" tIns="91425">
            <a:noAutofit/>
          </a:bodyPr>
          <a:lstStyle/>
          <a:p>
            <a:pPr lvl="0" rtl="0" algn="just">
              <a:spcBef>
                <a:spcPts val="0"/>
              </a:spcBef>
              <a:buNone/>
            </a:pPr>
            <a:r>
              <a:rPr b="1" lang="pt-BR">
                <a:solidFill>
                  <a:srgbClr val="FFFFFF"/>
                </a:solidFill>
                <a:latin typeface="Gloria Hallelujah"/>
                <a:ea typeface="Gloria Hallelujah"/>
                <a:cs typeface="Gloria Hallelujah"/>
                <a:sym typeface="Gloria Hallelujah"/>
              </a:rPr>
              <a:t>“</a:t>
            </a:r>
            <a:r>
              <a:rPr b="1" lang="pt-BR">
                <a:solidFill>
                  <a:srgbClr val="FFFFFF"/>
                </a:solidFill>
                <a:latin typeface="Gloria Hallelujah"/>
                <a:ea typeface="Gloria Hallelujah"/>
                <a:cs typeface="Gloria Hallelujah"/>
                <a:sym typeface="Gloria Hallelujah"/>
              </a:rPr>
              <a:t>O mato rasteiro dominava tudo. E, não satisfeito de ter se alastrado furioso pelos canteiros, subira pelas sepulturas, infiltrando-se ávido pelos rachões dos mármores, invadira alamedas de pedregulhos esverdinhados, como se quisesse com a sua violenta força de vida cobrir para sempre os últimos vestígios da morte.”</a:t>
            </a:r>
          </a:p>
        </p:txBody>
      </p:sp>
      <p:sp>
        <p:nvSpPr>
          <p:cNvPr id="183" name="Shape 183"/>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2800"/>
              <a:t>Ambientação e tom</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3600"/>
                                        <p:tgtEl>
                                          <p:spTgt spid="179"/>
                                        </p:tgtEl>
                                      </p:cBhvr>
                                    </p:animEffect>
                                  </p:childTnLst>
                                </p:cTn>
                              </p:par>
                            </p:childTnLst>
                          </p:cTn>
                        </p:par>
                        <p:par>
                          <p:cTn fill="hold">
                            <p:stCondLst>
                              <p:cond delay="6600"/>
                            </p:stCondLst>
                            <p:childTnLst>
                              <p:par>
                                <p:cTn fill="hold" nodeType="after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3800"/>
                                        <p:tgtEl>
                                          <p:spTgt spid="177"/>
                                        </p:tgtEl>
                                      </p:cBhvr>
                                    </p:animEffect>
                                  </p:childTnLst>
                                </p:cTn>
                              </p:par>
                            </p:childTnLst>
                          </p:cTn>
                        </p:par>
                        <p:par>
                          <p:cTn fill="hold">
                            <p:stCondLst>
                              <p:cond delay="10400"/>
                            </p:stCondLst>
                            <p:childTnLst>
                              <p:par>
                                <p:cTn fill="hold" nodeType="after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3600"/>
                                        <p:tgtEl>
                                          <p:spTgt spid="176"/>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36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187" name="Shape 187"/>
        <p:cNvGrpSpPr/>
        <p:nvPr/>
      </p:nvGrpSpPr>
      <p:grpSpPr>
        <a:xfrm>
          <a:off x="0" y="0"/>
          <a:ext cx="0" cy="0"/>
          <a:chOff x="0" y="0"/>
          <a:chExt cx="0" cy="0"/>
        </a:xfrm>
      </p:grpSpPr>
      <p:pic>
        <p:nvPicPr>
          <p:cNvPr descr="por do sol materia.jpg" id="188" name="Shape 188"/>
          <p:cNvPicPr preferRelativeResize="0"/>
          <p:nvPr/>
        </p:nvPicPr>
        <p:blipFill>
          <a:blip r:embed="rId3">
            <a:alphaModFix/>
          </a:blip>
          <a:stretch>
            <a:fillRect/>
          </a:stretch>
        </p:blipFill>
        <p:spPr>
          <a:xfrm>
            <a:off x="19050" y="838200"/>
            <a:ext cx="1377749" cy="1377749"/>
          </a:xfrm>
          <a:prstGeom prst="rect">
            <a:avLst/>
          </a:prstGeom>
          <a:noFill/>
          <a:ln>
            <a:noFill/>
          </a:ln>
        </p:spPr>
      </p:pic>
      <p:sp>
        <p:nvSpPr>
          <p:cNvPr id="189" name="Shape 189"/>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2800"/>
              <a:t>Ambientação</a:t>
            </a:r>
          </a:p>
        </p:txBody>
      </p:sp>
      <p:pic>
        <p:nvPicPr>
          <p:cNvPr descr="_5287072_orig.jpg" id="190" name="Shape 190"/>
          <p:cNvPicPr preferRelativeResize="0"/>
          <p:nvPr/>
        </p:nvPicPr>
        <p:blipFill>
          <a:blip r:embed="rId4">
            <a:alphaModFix/>
          </a:blip>
          <a:stretch>
            <a:fillRect/>
          </a:stretch>
        </p:blipFill>
        <p:spPr>
          <a:xfrm>
            <a:off x="2830896" y="844400"/>
            <a:ext cx="2771824" cy="3695773"/>
          </a:xfrm>
          <a:prstGeom prst="rect">
            <a:avLst/>
          </a:prstGeom>
          <a:noFill/>
          <a:ln>
            <a:noFill/>
          </a:ln>
        </p:spPr>
      </p:pic>
      <p:pic>
        <p:nvPicPr>
          <p:cNvPr descr="venha-ver-o-por-do-sol-lygia.jpg" id="191" name="Shape 191"/>
          <p:cNvPicPr preferRelativeResize="0"/>
          <p:nvPr/>
        </p:nvPicPr>
        <p:blipFill>
          <a:blip r:embed="rId5">
            <a:alphaModFix/>
          </a:blip>
          <a:stretch>
            <a:fillRect/>
          </a:stretch>
        </p:blipFill>
        <p:spPr>
          <a:xfrm>
            <a:off x="-12350" y="2383146"/>
            <a:ext cx="3459400" cy="2597925"/>
          </a:xfrm>
          <a:prstGeom prst="rect">
            <a:avLst/>
          </a:prstGeom>
          <a:noFill/>
          <a:ln>
            <a:noFill/>
          </a:ln>
        </p:spPr>
      </p:pic>
      <p:pic>
        <p:nvPicPr>
          <p:cNvPr descr="cemiterio,terror,tumba,cova,cemitery,paranormal,sobrenatural.jpg" id="192" name="Shape 192"/>
          <p:cNvPicPr preferRelativeResize="0"/>
          <p:nvPr/>
        </p:nvPicPr>
        <p:blipFill>
          <a:blip r:embed="rId6">
            <a:alphaModFix/>
          </a:blip>
          <a:stretch>
            <a:fillRect/>
          </a:stretch>
        </p:blipFill>
        <p:spPr>
          <a:xfrm>
            <a:off x="5472950" y="246008"/>
            <a:ext cx="3459399" cy="2300197"/>
          </a:xfrm>
          <a:prstGeom prst="rect">
            <a:avLst/>
          </a:prstGeom>
          <a:noFill/>
          <a:ln>
            <a:noFill/>
          </a:ln>
        </p:spPr>
      </p:pic>
      <p:sp>
        <p:nvSpPr>
          <p:cNvPr id="193" name="Shape 193"/>
          <p:cNvSpPr txBox="1"/>
          <p:nvPr/>
        </p:nvSpPr>
        <p:spPr>
          <a:xfrm>
            <a:off x="5867400" y="2286000"/>
            <a:ext cx="3000000" cy="3000000"/>
          </a:xfrm>
          <a:prstGeom prst="rect">
            <a:avLst/>
          </a:prstGeom>
          <a:noFill/>
          <a:ln>
            <a:noFill/>
          </a:ln>
        </p:spPr>
        <p:txBody>
          <a:bodyPr anchorCtr="0" anchor="ctr" bIns="91425" lIns="91425" rIns="91425" tIns="91425">
            <a:noAutofit/>
          </a:bodyPr>
          <a:lstStyle/>
          <a:p>
            <a:pPr lvl="0" rtl="0" algn="just">
              <a:spcBef>
                <a:spcPts val="0"/>
              </a:spcBef>
              <a:buNone/>
            </a:pPr>
            <a:r>
              <a:rPr b="1" lang="pt-BR">
                <a:solidFill>
                  <a:srgbClr val="FFFFFF"/>
                </a:solidFill>
                <a:latin typeface="Gloria Hallelujah"/>
                <a:ea typeface="Gloria Hallelujah"/>
                <a:cs typeface="Gloria Hallelujah"/>
                <a:sym typeface="Gloria Hallelujah"/>
              </a:rPr>
              <a:t>“Pararam diante de uma capelinha coberta de alto a baixo por uma trepadeira selvagem, que a envolvia num furioso abraço de cipós e folhas. A estreita porta rangeu quando ele a abriu de par em par. A luz invadiu um cubículo de paredes enegrecidas, cheias de estrias de antigas goteiras.”</a:t>
            </a:r>
          </a:p>
        </p:txBody>
      </p:sp>
      <p:sp>
        <p:nvSpPr>
          <p:cNvPr id="194" name="Shape 194"/>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2800"/>
              <a:t>Ambientação e tom</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3700"/>
                                        <p:tgtEl>
                                          <p:spTgt spid="192"/>
                                        </p:tgtEl>
                                      </p:cBhvr>
                                    </p:animEffect>
                                  </p:childTnLst>
                                </p:cTn>
                              </p:par>
                            </p:childTnLst>
                          </p:cTn>
                        </p:par>
                        <p:par>
                          <p:cTn fill="hold">
                            <p:stCondLst>
                              <p:cond delay="5700"/>
                            </p:stCondLst>
                            <p:childTnLst>
                              <p:par>
                                <p:cTn fill="hold" nodeType="after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3700"/>
                                        <p:tgtEl>
                                          <p:spTgt spid="190"/>
                                        </p:tgtEl>
                                      </p:cBhvr>
                                    </p:animEffect>
                                  </p:childTnLst>
                                </p:cTn>
                              </p:par>
                            </p:childTnLst>
                          </p:cTn>
                        </p:par>
                        <p:par>
                          <p:cTn fill="hold">
                            <p:stCondLst>
                              <p:cond delay="9400"/>
                            </p:stCondLst>
                            <p:childTnLst>
                              <p:par>
                                <p:cTn fill="hold" nodeType="after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37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198" name="Shape 198"/>
        <p:cNvGrpSpPr/>
        <p:nvPr/>
      </p:nvGrpSpPr>
      <p:grpSpPr>
        <a:xfrm>
          <a:off x="0" y="0"/>
          <a:ext cx="0" cy="0"/>
          <a:chOff x="0" y="0"/>
          <a:chExt cx="0" cy="0"/>
        </a:xfrm>
      </p:grpSpPr>
      <p:sp>
        <p:nvSpPr>
          <p:cNvPr id="199" name="Shape 199"/>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2800"/>
              <a:t>Ambientação</a:t>
            </a:r>
          </a:p>
        </p:txBody>
      </p:sp>
      <p:pic>
        <p:nvPicPr>
          <p:cNvPr descr="maxresdefault.jpg" id="200" name="Shape 200"/>
          <p:cNvPicPr preferRelativeResize="0"/>
          <p:nvPr/>
        </p:nvPicPr>
        <p:blipFill>
          <a:blip r:embed="rId3">
            <a:alphaModFix/>
          </a:blip>
          <a:stretch>
            <a:fillRect/>
          </a:stretch>
        </p:blipFill>
        <p:spPr>
          <a:xfrm>
            <a:off x="-62250" y="1752600"/>
            <a:ext cx="3227774" cy="1815625"/>
          </a:xfrm>
          <a:prstGeom prst="rect">
            <a:avLst/>
          </a:prstGeom>
          <a:noFill/>
          <a:ln>
            <a:noFill/>
          </a:ln>
        </p:spPr>
      </p:pic>
      <p:pic>
        <p:nvPicPr>
          <p:cNvPr descr="amontillado.jpg" id="201" name="Shape 201"/>
          <p:cNvPicPr preferRelativeResize="0"/>
          <p:nvPr/>
        </p:nvPicPr>
        <p:blipFill>
          <a:blip r:embed="rId4">
            <a:alphaModFix/>
          </a:blip>
          <a:stretch>
            <a:fillRect/>
          </a:stretch>
        </p:blipFill>
        <p:spPr>
          <a:xfrm>
            <a:off x="6673048" y="2610885"/>
            <a:ext cx="1905000" cy="2328939"/>
          </a:xfrm>
          <a:prstGeom prst="rect">
            <a:avLst/>
          </a:prstGeom>
          <a:noFill/>
          <a:ln>
            <a:noFill/>
          </a:ln>
        </p:spPr>
      </p:pic>
      <p:sp>
        <p:nvSpPr>
          <p:cNvPr id="202" name="Shape 202"/>
          <p:cNvSpPr txBox="1"/>
          <p:nvPr/>
        </p:nvSpPr>
        <p:spPr>
          <a:xfrm>
            <a:off x="76200" y="2743200"/>
            <a:ext cx="3000000"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Foi ao escurecer, numa tarde de grande loucura da quadra carnavalesca (...)”</a:t>
            </a:r>
          </a:p>
        </p:txBody>
      </p:sp>
      <p:sp>
        <p:nvSpPr>
          <p:cNvPr id="203" name="Shape 203"/>
          <p:cNvSpPr txBox="1"/>
          <p:nvPr/>
        </p:nvSpPr>
        <p:spPr>
          <a:xfrm>
            <a:off x="5410200" y="-228600"/>
            <a:ext cx="3000000"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No ponto mais afastado da cripta havia uma outra cripta menos espaçosa. As paredes tinham sido forradas com despojos humanos, empilhados até à abóbada, à maneira das grandes catacumbas de Paris.”</a:t>
            </a:r>
          </a:p>
        </p:txBody>
      </p:sp>
      <p:pic>
        <p:nvPicPr>
          <p:cNvPr descr="o_barril_de_amontillado_by_carlosranna.jpg" id="204" name="Shape 204"/>
          <p:cNvPicPr preferRelativeResize="0"/>
          <p:nvPr/>
        </p:nvPicPr>
        <p:blipFill>
          <a:blip r:embed="rId5">
            <a:alphaModFix/>
          </a:blip>
          <a:stretch>
            <a:fillRect/>
          </a:stretch>
        </p:blipFill>
        <p:spPr>
          <a:xfrm>
            <a:off x="3799700" y="228600"/>
            <a:ext cx="1067349" cy="1508999"/>
          </a:xfrm>
          <a:prstGeom prst="rect">
            <a:avLst/>
          </a:prstGeom>
          <a:noFill/>
          <a:ln>
            <a:noFill/>
          </a:ln>
        </p:spPr>
      </p:pic>
      <p:sp>
        <p:nvSpPr>
          <p:cNvPr id="205" name="Shape 205"/>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2800"/>
              <a:t>Ambientação e tom</a:t>
            </a:r>
          </a:p>
        </p:txBody>
      </p:sp>
      <p:pic>
        <p:nvPicPr>
          <p:cNvPr descr="Nova Imagem.jpg" id="206" name="Shape 206"/>
          <p:cNvPicPr preferRelativeResize="0"/>
          <p:nvPr/>
        </p:nvPicPr>
        <p:blipFill>
          <a:blip r:embed="rId6">
            <a:alphaModFix/>
          </a:blip>
          <a:stretch>
            <a:fillRect/>
          </a:stretch>
        </p:blipFill>
        <p:spPr>
          <a:xfrm>
            <a:off x="3421842" y="2895600"/>
            <a:ext cx="2862874" cy="1914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20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2500"/>
                                        <p:tgtEl>
                                          <p:spTgt spid="206"/>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21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210" name="Shape 210"/>
        <p:cNvGrpSpPr/>
        <p:nvPr/>
      </p:nvGrpSpPr>
      <p:grpSpPr>
        <a:xfrm>
          <a:off x="0" y="0"/>
          <a:ext cx="0" cy="0"/>
          <a:chOff x="0" y="0"/>
          <a:chExt cx="0" cy="0"/>
        </a:xfrm>
      </p:grpSpPr>
      <p:pic>
        <p:nvPicPr>
          <p:cNvPr descr="download.jpg" id="211" name="Shape 211"/>
          <p:cNvPicPr preferRelativeResize="0"/>
          <p:nvPr/>
        </p:nvPicPr>
        <p:blipFill>
          <a:blip r:embed="rId3">
            <a:alphaModFix/>
          </a:blip>
          <a:stretch>
            <a:fillRect/>
          </a:stretch>
        </p:blipFill>
        <p:spPr>
          <a:xfrm>
            <a:off x="-292426" y="3362325"/>
            <a:ext cx="2002175" cy="1889475"/>
          </a:xfrm>
          <a:prstGeom prst="rect">
            <a:avLst/>
          </a:prstGeom>
          <a:noFill/>
          <a:ln>
            <a:noFill/>
          </a:ln>
        </p:spPr>
      </p:pic>
      <p:sp>
        <p:nvSpPr>
          <p:cNvPr id="212" name="Shape 212"/>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2800"/>
              <a:t>Espaço e Tempo</a:t>
            </a:r>
          </a:p>
        </p:txBody>
      </p:sp>
      <p:pic>
        <p:nvPicPr>
          <p:cNvPr descr="fe7b7e8a91c681a8d203cb33b3b558a8.jpg" id="213" name="Shape 213"/>
          <p:cNvPicPr preferRelativeResize="0"/>
          <p:nvPr/>
        </p:nvPicPr>
        <p:blipFill>
          <a:blip r:embed="rId4">
            <a:alphaModFix/>
          </a:blip>
          <a:stretch>
            <a:fillRect/>
          </a:stretch>
        </p:blipFill>
        <p:spPr>
          <a:xfrm>
            <a:off x="781050" y="890587"/>
            <a:ext cx="2247900" cy="2752725"/>
          </a:xfrm>
          <a:prstGeom prst="rect">
            <a:avLst/>
          </a:prstGeom>
          <a:noFill/>
          <a:ln>
            <a:noFill/>
          </a:ln>
        </p:spPr>
      </p:pic>
      <p:pic>
        <p:nvPicPr>
          <p:cNvPr descr="images.jpg" id="214" name="Shape 214"/>
          <p:cNvPicPr preferRelativeResize="0"/>
          <p:nvPr/>
        </p:nvPicPr>
        <p:blipFill>
          <a:blip r:embed="rId5">
            <a:alphaModFix/>
          </a:blip>
          <a:stretch>
            <a:fillRect/>
          </a:stretch>
        </p:blipFill>
        <p:spPr>
          <a:xfrm>
            <a:off x="4171950" y="2028825"/>
            <a:ext cx="3612924" cy="2695800"/>
          </a:xfrm>
          <a:prstGeom prst="rect">
            <a:avLst/>
          </a:prstGeom>
          <a:noFill/>
          <a:ln>
            <a:noFill/>
          </a:ln>
        </p:spPr>
      </p:pic>
      <p:pic>
        <p:nvPicPr>
          <p:cNvPr descr="o_barril_de_amontillado_by_carlosranna.jpg" id="215" name="Shape 215"/>
          <p:cNvPicPr preferRelativeResize="0"/>
          <p:nvPr/>
        </p:nvPicPr>
        <p:blipFill>
          <a:blip r:embed="rId6">
            <a:alphaModFix/>
          </a:blip>
          <a:stretch>
            <a:fillRect/>
          </a:stretch>
        </p:blipFill>
        <p:spPr>
          <a:xfrm>
            <a:off x="3875899" y="914400"/>
            <a:ext cx="1067349" cy="1508999"/>
          </a:xfrm>
          <a:prstGeom prst="rect">
            <a:avLst/>
          </a:prstGeom>
          <a:noFill/>
          <a:ln>
            <a:noFill/>
          </a:ln>
        </p:spPr>
      </p:pic>
      <p:pic>
        <p:nvPicPr>
          <p:cNvPr descr="por do sol materia.jpg" id="216" name="Shape 216"/>
          <p:cNvPicPr preferRelativeResize="0"/>
          <p:nvPr/>
        </p:nvPicPr>
        <p:blipFill>
          <a:blip r:embed="rId7">
            <a:alphaModFix/>
          </a:blip>
          <a:stretch>
            <a:fillRect/>
          </a:stretch>
        </p:blipFill>
        <p:spPr>
          <a:xfrm>
            <a:off x="2381250" y="3200400"/>
            <a:ext cx="1377749" cy="1377749"/>
          </a:xfrm>
          <a:prstGeom prst="rect">
            <a:avLst/>
          </a:prstGeom>
          <a:noFill/>
          <a:ln>
            <a:noFill/>
          </a:ln>
        </p:spPr>
      </p:pic>
      <p:pic>
        <p:nvPicPr>
          <p:cNvPr descr="ec8ee7fd77e103c32f18d11f03ddd64a.jpg" id="217" name="Shape 217"/>
          <p:cNvPicPr preferRelativeResize="0"/>
          <p:nvPr/>
        </p:nvPicPr>
        <p:blipFill>
          <a:blip r:embed="rId8">
            <a:alphaModFix/>
          </a:blip>
          <a:stretch>
            <a:fillRect/>
          </a:stretch>
        </p:blipFill>
        <p:spPr>
          <a:xfrm>
            <a:off x="6540700" y="251874"/>
            <a:ext cx="2247900" cy="2247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500"/>
                                        <p:tgtEl>
                                          <p:spTgt spid="211"/>
                                        </p:tgtEl>
                                      </p:cBhvr>
                                    </p:animEffect>
                                  </p:childTnLst>
                                </p:cTn>
                              </p:par>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7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221" name="Shape 221"/>
        <p:cNvGrpSpPr/>
        <p:nvPr/>
      </p:nvGrpSpPr>
      <p:grpSpPr>
        <a:xfrm>
          <a:off x="0" y="0"/>
          <a:ext cx="0" cy="0"/>
          <a:chOff x="0" y="0"/>
          <a:chExt cx="0" cy="0"/>
        </a:xfrm>
      </p:grpSpPr>
      <p:sp>
        <p:nvSpPr>
          <p:cNvPr id="222" name="Shape 222"/>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2800"/>
              <a:t>Personagens</a:t>
            </a:r>
          </a:p>
        </p:txBody>
      </p:sp>
      <p:pic>
        <p:nvPicPr>
          <p:cNvPr descr="Raquel 5.png" id="223" name="Shape 223"/>
          <p:cNvPicPr preferRelativeResize="0"/>
          <p:nvPr/>
        </p:nvPicPr>
        <p:blipFill>
          <a:blip r:embed="rId3">
            <a:alphaModFix/>
          </a:blip>
          <a:stretch>
            <a:fillRect/>
          </a:stretch>
        </p:blipFill>
        <p:spPr>
          <a:xfrm>
            <a:off x="5231150" y="3069000"/>
            <a:ext cx="3482050" cy="1930800"/>
          </a:xfrm>
          <a:prstGeom prst="rect">
            <a:avLst/>
          </a:prstGeom>
          <a:noFill/>
          <a:ln>
            <a:noFill/>
          </a:ln>
        </p:spPr>
      </p:pic>
      <p:pic>
        <p:nvPicPr>
          <p:cNvPr descr="Raquel 2.png" id="224" name="Shape 224"/>
          <p:cNvPicPr preferRelativeResize="0"/>
          <p:nvPr/>
        </p:nvPicPr>
        <p:blipFill>
          <a:blip r:embed="rId4">
            <a:alphaModFix/>
          </a:blip>
          <a:stretch>
            <a:fillRect/>
          </a:stretch>
        </p:blipFill>
        <p:spPr>
          <a:xfrm>
            <a:off x="1641624" y="1611474"/>
            <a:ext cx="3075697" cy="1690524"/>
          </a:xfrm>
          <a:prstGeom prst="rect">
            <a:avLst/>
          </a:prstGeom>
          <a:noFill/>
          <a:ln>
            <a:noFill/>
          </a:ln>
        </p:spPr>
      </p:pic>
      <p:pic>
        <p:nvPicPr>
          <p:cNvPr descr="Raquel 3.png" id="225" name="Shape 225"/>
          <p:cNvPicPr preferRelativeResize="0"/>
          <p:nvPr/>
        </p:nvPicPr>
        <p:blipFill>
          <a:blip r:embed="rId5">
            <a:alphaModFix/>
          </a:blip>
          <a:stretch>
            <a:fillRect/>
          </a:stretch>
        </p:blipFill>
        <p:spPr>
          <a:xfrm>
            <a:off x="1641125" y="3461375"/>
            <a:ext cx="3482050" cy="1622237"/>
          </a:xfrm>
          <a:prstGeom prst="rect">
            <a:avLst/>
          </a:prstGeom>
          <a:noFill/>
          <a:ln>
            <a:noFill/>
          </a:ln>
        </p:spPr>
      </p:pic>
      <p:pic>
        <p:nvPicPr>
          <p:cNvPr descr="por do sol materia.jpg" id="226" name="Shape 226"/>
          <p:cNvPicPr preferRelativeResize="0"/>
          <p:nvPr/>
        </p:nvPicPr>
        <p:blipFill>
          <a:blip r:embed="rId6">
            <a:alphaModFix/>
          </a:blip>
          <a:stretch>
            <a:fillRect/>
          </a:stretch>
        </p:blipFill>
        <p:spPr>
          <a:xfrm>
            <a:off x="2990850" y="76200"/>
            <a:ext cx="1377749" cy="1377749"/>
          </a:xfrm>
          <a:prstGeom prst="rect">
            <a:avLst/>
          </a:prstGeom>
          <a:noFill/>
          <a:ln>
            <a:noFill/>
          </a:ln>
        </p:spPr>
      </p:pic>
      <p:pic>
        <p:nvPicPr>
          <p:cNvPr descr="Raquel.png" id="227" name="Shape 227"/>
          <p:cNvPicPr preferRelativeResize="0"/>
          <p:nvPr/>
        </p:nvPicPr>
        <p:blipFill>
          <a:blip r:embed="rId7">
            <a:alphaModFix/>
          </a:blip>
          <a:stretch>
            <a:fillRect/>
          </a:stretch>
        </p:blipFill>
        <p:spPr>
          <a:xfrm>
            <a:off x="4915175" y="1242225"/>
            <a:ext cx="3695425" cy="1690525"/>
          </a:xfrm>
          <a:prstGeom prst="rect">
            <a:avLst/>
          </a:prstGeom>
          <a:noFill/>
          <a:ln>
            <a:noFill/>
          </a:ln>
        </p:spPr>
      </p:pic>
      <p:sp>
        <p:nvSpPr>
          <p:cNvPr id="228" name="Shape 228"/>
          <p:cNvSpPr txBox="1"/>
          <p:nvPr/>
        </p:nvSpPr>
        <p:spPr>
          <a:xfrm>
            <a:off x="6019800" y="-762000"/>
            <a:ext cx="3000000"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Pensei que viesse vestida esportivamente e agora me aparece nessa elegância…Quando você andava comigo, usava uns sapatões de sete-léguas, lembra?”</a:t>
            </a:r>
          </a:p>
        </p:txBody>
      </p:sp>
      <p:sp>
        <p:nvSpPr>
          <p:cNvPr id="229" name="Shape 229"/>
          <p:cNvSpPr txBox="1"/>
          <p:nvPr/>
        </p:nvSpPr>
        <p:spPr>
          <a:xfrm>
            <a:off x="0" y="-76200"/>
            <a:ext cx="3000000"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Amuada mas obediente, ela se deixava conduzir como uma criança.”</a:t>
            </a:r>
          </a:p>
        </p:txBody>
      </p:sp>
      <p:sp>
        <p:nvSpPr>
          <p:cNvPr id="230" name="Shape 230"/>
          <p:cNvSpPr txBox="1"/>
          <p:nvPr/>
        </p:nvSpPr>
        <p:spPr>
          <a:xfrm>
            <a:off x="76200" y="2438400"/>
            <a:ext cx="1591800"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 Ele é tão rico assim?</a:t>
            </a:r>
          </a:p>
          <a:p>
            <a:pPr lvl="0" rtl="0" algn="just">
              <a:spcBef>
                <a:spcPts val="0"/>
              </a:spcBef>
              <a:buNone/>
            </a:pPr>
            <a:r>
              <a:rPr lang="pt-BR">
                <a:solidFill>
                  <a:srgbClr val="FFFFFF"/>
                </a:solidFill>
                <a:latin typeface="Gloria Hallelujah"/>
                <a:ea typeface="Gloria Hallelujah"/>
                <a:cs typeface="Gloria Hallelujah"/>
                <a:sym typeface="Gloria Hallelujah"/>
              </a:rPr>
              <a:t>– Riquíssimo. Vai me levar agora numa viagem fabulosa até o Oriente. Já ouviu falar no Oriente? Vamos até o Oriente, meu caro…”</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3600"/>
                                        <p:tgtEl>
                                          <p:spTgt spid="224"/>
                                        </p:tgtEl>
                                      </p:cBhvr>
                                    </p:animEffect>
                                  </p:childTnLst>
                                </p:cTn>
                              </p:par>
                            </p:childTnLst>
                          </p:cTn>
                        </p:par>
                        <p:par>
                          <p:cTn fill="hold">
                            <p:stCondLst>
                              <p:cond delay="4600"/>
                            </p:stCondLst>
                            <p:childTnLst>
                              <p:par>
                                <p:cTn fill="hold" nodeType="after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3700"/>
                                        <p:tgtEl>
                                          <p:spTgt spid="225"/>
                                        </p:tgtEl>
                                      </p:cBhvr>
                                    </p:animEffect>
                                  </p:childTnLst>
                                </p:cTn>
                              </p:par>
                            </p:childTnLst>
                          </p:cTn>
                        </p:par>
                        <p:par>
                          <p:cTn fill="hold">
                            <p:stCondLst>
                              <p:cond delay="8300"/>
                            </p:stCondLst>
                            <p:childTnLst>
                              <p:par>
                                <p:cTn fill="hold" nodeType="after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3700"/>
                                        <p:tgtEl>
                                          <p:spTgt spid="223"/>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37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234" name="Shape 234"/>
        <p:cNvGrpSpPr/>
        <p:nvPr/>
      </p:nvGrpSpPr>
      <p:grpSpPr>
        <a:xfrm>
          <a:off x="0" y="0"/>
          <a:ext cx="0" cy="0"/>
          <a:chOff x="0" y="0"/>
          <a:chExt cx="0" cy="0"/>
        </a:xfrm>
      </p:grpSpPr>
      <p:pic>
        <p:nvPicPr>
          <p:cNvPr descr="Ricardo Sorriso.png" id="235" name="Shape 235"/>
          <p:cNvPicPr preferRelativeResize="0"/>
          <p:nvPr/>
        </p:nvPicPr>
        <p:blipFill>
          <a:blip r:embed="rId3">
            <a:alphaModFix/>
          </a:blip>
          <a:stretch>
            <a:fillRect/>
          </a:stretch>
        </p:blipFill>
        <p:spPr>
          <a:xfrm>
            <a:off x="2779100" y="3582653"/>
            <a:ext cx="2783501" cy="1564957"/>
          </a:xfrm>
          <a:prstGeom prst="rect">
            <a:avLst/>
          </a:prstGeom>
          <a:noFill/>
          <a:ln>
            <a:noFill/>
          </a:ln>
        </p:spPr>
      </p:pic>
      <p:pic>
        <p:nvPicPr>
          <p:cNvPr descr="Ricardo Olhar.png" id="236" name="Shape 236"/>
          <p:cNvPicPr preferRelativeResize="0"/>
          <p:nvPr/>
        </p:nvPicPr>
        <p:blipFill>
          <a:blip r:embed="rId4">
            <a:alphaModFix/>
          </a:blip>
          <a:stretch>
            <a:fillRect/>
          </a:stretch>
        </p:blipFill>
        <p:spPr>
          <a:xfrm>
            <a:off x="5507657" y="3282075"/>
            <a:ext cx="3516992" cy="1977350"/>
          </a:xfrm>
          <a:prstGeom prst="rect">
            <a:avLst/>
          </a:prstGeom>
          <a:noFill/>
          <a:ln>
            <a:noFill/>
          </a:ln>
        </p:spPr>
      </p:pic>
      <p:pic>
        <p:nvPicPr>
          <p:cNvPr descr="Ricardo.png" id="237" name="Shape 237"/>
          <p:cNvPicPr preferRelativeResize="0"/>
          <p:nvPr/>
        </p:nvPicPr>
        <p:blipFill>
          <a:blip r:embed="rId5">
            <a:alphaModFix/>
          </a:blip>
          <a:stretch>
            <a:fillRect/>
          </a:stretch>
        </p:blipFill>
        <p:spPr>
          <a:xfrm>
            <a:off x="233800" y="1517300"/>
            <a:ext cx="2377062" cy="1552825"/>
          </a:xfrm>
          <a:prstGeom prst="rect">
            <a:avLst/>
          </a:prstGeom>
          <a:noFill/>
          <a:ln>
            <a:noFill/>
          </a:ln>
        </p:spPr>
      </p:pic>
      <p:pic>
        <p:nvPicPr>
          <p:cNvPr descr="Ricardo 3.png" id="238" name="Shape 238"/>
          <p:cNvPicPr preferRelativeResize="0"/>
          <p:nvPr/>
        </p:nvPicPr>
        <p:blipFill>
          <a:blip r:embed="rId6">
            <a:alphaModFix/>
          </a:blip>
          <a:stretch>
            <a:fillRect/>
          </a:stretch>
        </p:blipFill>
        <p:spPr>
          <a:xfrm>
            <a:off x="-69474" y="3202050"/>
            <a:ext cx="2783498" cy="1977349"/>
          </a:xfrm>
          <a:prstGeom prst="rect">
            <a:avLst/>
          </a:prstGeom>
          <a:noFill/>
          <a:ln>
            <a:noFill/>
          </a:ln>
        </p:spPr>
      </p:pic>
      <p:sp>
        <p:nvSpPr>
          <p:cNvPr id="239" name="Shape 239"/>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2800"/>
              <a:t>Personagens</a:t>
            </a:r>
          </a:p>
        </p:txBody>
      </p:sp>
      <p:pic>
        <p:nvPicPr>
          <p:cNvPr descr="por do sol materia.jpg" id="240" name="Shape 240"/>
          <p:cNvPicPr preferRelativeResize="0"/>
          <p:nvPr/>
        </p:nvPicPr>
        <p:blipFill>
          <a:blip r:embed="rId7">
            <a:alphaModFix/>
          </a:blip>
          <a:stretch>
            <a:fillRect/>
          </a:stretch>
        </p:blipFill>
        <p:spPr>
          <a:xfrm>
            <a:off x="2914650" y="76200"/>
            <a:ext cx="1377749" cy="1377749"/>
          </a:xfrm>
          <a:prstGeom prst="rect">
            <a:avLst/>
          </a:prstGeom>
          <a:noFill/>
          <a:ln>
            <a:noFill/>
          </a:ln>
        </p:spPr>
      </p:pic>
      <p:sp>
        <p:nvSpPr>
          <p:cNvPr id="241" name="Shape 241"/>
          <p:cNvSpPr txBox="1"/>
          <p:nvPr/>
        </p:nvSpPr>
        <p:spPr>
          <a:xfrm>
            <a:off x="2819400" y="228600"/>
            <a:ext cx="3000000" cy="3000000"/>
          </a:xfrm>
          <a:prstGeom prst="rect">
            <a:avLst/>
          </a:prstGeom>
          <a:noFill/>
          <a:ln>
            <a:noFill/>
          </a:ln>
        </p:spPr>
        <p:txBody>
          <a:bodyPr anchorCtr="0" anchor="ctr" bIns="91425" lIns="91425" rIns="91425" tIns="91425">
            <a:noAutofit/>
          </a:bodyPr>
          <a:lstStyle/>
          <a:p>
            <a:pPr lvl="0" rtl="0">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Ele sorriu entre malicioso e ingênuo.”</a:t>
            </a:r>
          </a:p>
        </p:txBody>
      </p:sp>
      <p:sp>
        <p:nvSpPr>
          <p:cNvPr id="242" name="Shape 242"/>
          <p:cNvSpPr txBox="1"/>
          <p:nvPr/>
        </p:nvSpPr>
        <p:spPr>
          <a:xfrm>
            <a:off x="5791200" y="152400"/>
            <a:ext cx="3000000"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Acariciou-lhe o braço com as pontas dos dedos. Ficou sério. E aos poucos, inúmeras rugazinhas foram se formando em redor dos seus olhos ligeiramente apertados. Os leques de rugas se aprofundaram numa expressão astuta. Não era nesse instante tão jovem como aparentava. Mas logo sorriu e a rede de rugas desapareceu sem deixar vestígio.”</a:t>
            </a:r>
          </a:p>
        </p:txBody>
      </p:sp>
      <p:pic>
        <p:nvPicPr>
          <p:cNvPr descr="Ricardo.png" id="243" name="Shape 243"/>
          <p:cNvPicPr preferRelativeResize="0"/>
          <p:nvPr/>
        </p:nvPicPr>
        <p:blipFill>
          <a:blip r:embed="rId8">
            <a:alphaModFix/>
          </a:blip>
          <a:stretch>
            <a:fillRect/>
          </a:stretch>
        </p:blipFill>
        <p:spPr>
          <a:xfrm>
            <a:off x="2718395" y="2148074"/>
            <a:ext cx="2463204" cy="1377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2500"/>
                                        <p:tgtEl>
                                          <p:spTgt spid="237"/>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2500"/>
                                        <p:tgtEl>
                                          <p:spTgt spid="238"/>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2500"/>
                                        <p:tgtEl>
                                          <p:spTgt spid="236"/>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2500"/>
                                        <p:tgtEl>
                                          <p:spTgt spid="235"/>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26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247" name="Shape 247"/>
        <p:cNvGrpSpPr/>
        <p:nvPr/>
      </p:nvGrpSpPr>
      <p:grpSpPr>
        <a:xfrm>
          <a:off x="0" y="0"/>
          <a:ext cx="0" cy="0"/>
          <a:chOff x="0" y="0"/>
          <a:chExt cx="0" cy="0"/>
        </a:xfrm>
      </p:grpSpPr>
      <p:pic>
        <p:nvPicPr>
          <p:cNvPr descr="por do sol materia.jpg" id="248" name="Shape 248"/>
          <p:cNvPicPr preferRelativeResize="0"/>
          <p:nvPr/>
        </p:nvPicPr>
        <p:blipFill>
          <a:blip r:embed="rId3">
            <a:alphaModFix/>
          </a:blip>
          <a:stretch>
            <a:fillRect/>
          </a:stretch>
        </p:blipFill>
        <p:spPr>
          <a:xfrm>
            <a:off x="2914650" y="76200"/>
            <a:ext cx="1377749" cy="1377749"/>
          </a:xfrm>
          <a:prstGeom prst="rect">
            <a:avLst/>
          </a:prstGeom>
          <a:noFill/>
          <a:ln>
            <a:noFill/>
          </a:ln>
        </p:spPr>
      </p:pic>
      <p:sp>
        <p:nvSpPr>
          <p:cNvPr id="249" name="Shape 249"/>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2800"/>
              <a:t>Personagens</a:t>
            </a:r>
          </a:p>
        </p:txBody>
      </p:sp>
      <p:pic>
        <p:nvPicPr>
          <p:cNvPr descr="Prima.png" id="250" name="Shape 250"/>
          <p:cNvPicPr preferRelativeResize="0"/>
          <p:nvPr/>
        </p:nvPicPr>
        <p:blipFill>
          <a:blip r:embed="rId4">
            <a:alphaModFix/>
          </a:blip>
          <a:stretch>
            <a:fillRect/>
          </a:stretch>
        </p:blipFill>
        <p:spPr>
          <a:xfrm>
            <a:off x="152399" y="1049920"/>
            <a:ext cx="8836199" cy="4440004"/>
          </a:xfrm>
          <a:prstGeom prst="rect">
            <a:avLst/>
          </a:prstGeom>
          <a:noFill/>
          <a:ln>
            <a:noFill/>
          </a:ln>
        </p:spPr>
      </p:pic>
      <p:pic>
        <p:nvPicPr>
          <p:cNvPr descr="Prima 2.png" id="251" name="Shape 251"/>
          <p:cNvPicPr preferRelativeResize="0"/>
          <p:nvPr/>
        </p:nvPicPr>
        <p:blipFill>
          <a:blip r:embed="rId5">
            <a:alphaModFix/>
          </a:blip>
          <a:stretch>
            <a:fillRect/>
          </a:stretch>
        </p:blipFill>
        <p:spPr>
          <a:xfrm>
            <a:off x="76200" y="59325"/>
            <a:ext cx="8836200" cy="4440000"/>
          </a:xfrm>
          <a:prstGeom prst="rect">
            <a:avLst/>
          </a:prstGeom>
          <a:noFill/>
          <a:ln>
            <a:noFill/>
          </a:ln>
        </p:spPr>
      </p:pic>
      <p:pic>
        <p:nvPicPr>
          <p:cNvPr descr="Prima 3.png" id="252" name="Shape 252"/>
          <p:cNvPicPr preferRelativeResize="0"/>
          <p:nvPr/>
        </p:nvPicPr>
        <p:blipFill>
          <a:blip r:embed="rId6">
            <a:alphaModFix/>
          </a:blip>
          <a:stretch>
            <a:fillRect/>
          </a:stretch>
        </p:blipFill>
        <p:spPr>
          <a:xfrm>
            <a:off x="152400" y="59300"/>
            <a:ext cx="8836201" cy="4440000"/>
          </a:xfrm>
          <a:prstGeom prst="rect">
            <a:avLst/>
          </a:prstGeom>
          <a:noFill/>
          <a:ln>
            <a:noFill/>
          </a:ln>
        </p:spPr>
      </p:pic>
      <p:pic>
        <p:nvPicPr>
          <p:cNvPr descr="Prima 4.png" id="253" name="Shape 253"/>
          <p:cNvPicPr preferRelativeResize="0"/>
          <p:nvPr/>
        </p:nvPicPr>
        <p:blipFill>
          <a:blip r:embed="rId7">
            <a:alphaModFix/>
          </a:blip>
          <a:stretch>
            <a:fillRect/>
          </a:stretch>
        </p:blipFill>
        <p:spPr>
          <a:xfrm>
            <a:off x="434064" y="592700"/>
            <a:ext cx="5887385" cy="4516199"/>
          </a:xfrm>
          <a:prstGeom prst="rect">
            <a:avLst/>
          </a:prstGeom>
          <a:noFill/>
          <a:ln>
            <a:noFill/>
          </a:ln>
        </p:spPr>
      </p:pic>
      <p:pic>
        <p:nvPicPr>
          <p:cNvPr descr="Prima 6.png" id="254" name="Shape 254"/>
          <p:cNvPicPr preferRelativeResize="0"/>
          <p:nvPr/>
        </p:nvPicPr>
        <p:blipFill>
          <a:blip r:embed="rId8">
            <a:alphaModFix/>
          </a:blip>
          <a:stretch>
            <a:fillRect/>
          </a:stretch>
        </p:blipFill>
        <p:spPr>
          <a:xfrm>
            <a:off x="152399" y="516499"/>
            <a:ext cx="5416604" cy="4439999"/>
          </a:xfrm>
          <a:prstGeom prst="rect">
            <a:avLst/>
          </a:prstGeom>
          <a:noFill/>
          <a:ln>
            <a:noFill/>
          </a:ln>
        </p:spPr>
      </p:pic>
      <p:pic>
        <p:nvPicPr>
          <p:cNvPr descr="Prima 7.png" id="255" name="Shape 255"/>
          <p:cNvPicPr preferRelativeResize="0"/>
          <p:nvPr/>
        </p:nvPicPr>
        <p:blipFill>
          <a:blip r:embed="rId9">
            <a:alphaModFix/>
          </a:blip>
          <a:stretch>
            <a:fillRect/>
          </a:stretch>
        </p:blipFill>
        <p:spPr>
          <a:xfrm>
            <a:off x="838225" y="-550275"/>
            <a:ext cx="7557475" cy="3840674"/>
          </a:xfrm>
          <a:prstGeom prst="rect">
            <a:avLst/>
          </a:prstGeom>
          <a:noFill/>
          <a:ln>
            <a:noFill/>
          </a:ln>
        </p:spPr>
      </p:pic>
      <p:pic>
        <p:nvPicPr>
          <p:cNvPr descr="Data.png" id="256" name="Shape 256"/>
          <p:cNvPicPr preferRelativeResize="0"/>
          <p:nvPr/>
        </p:nvPicPr>
        <p:blipFill>
          <a:blip r:embed="rId10">
            <a:alphaModFix/>
          </a:blip>
          <a:stretch>
            <a:fillRect/>
          </a:stretch>
        </p:blipFill>
        <p:spPr>
          <a:xfrm>
            <a:off x="0" y="2937172"/>
            <a:ext cx="9144000" cy="2284204"/>
          </a:xfrm>
          <a:prstGeom prst="rect">
            <a:avLst/>
          </a:prstGeom>
          <a:noFill/>
          <a:ln>
            <a:noFill/>
          </a:ln>
        </p:spPr>
      </p:pic>
      <p:sp>
        <p:nvSpPr>
          <p:cNvPr id="257" name="Shape 257"/>
          <p:cNvSpPr txBox="1"/>
          <p:nvPr/>
        </p:nvSpPr>
        <p:spPr>
          <a:xfrm>
            <a:off x="685800" y="990600"/>
            <a:ext cx="7826999"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Morreu quando completou quinze anos. Não era propriamente bonita, mas tinha uns olhos…Eram assim verdes como os seus, parecidos com os seus. Extraordinário, Raquel, extraordinário como vocês duas…Penso agora que toda a beleza dela residia apenas nos olhos, assim meio oblíquos, como os seus.”</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par>
                                <p:cTn fill="hold" nodeType="withEffect" presetClass="exit" presetID="10" presetSubtype="0">
                                  <p:stCondLst>
                                    <p:cond delay="0"/>
                                  </p:stCondLst>
                                  <p:childTnLst>
                                    <p:animEffect filter="fade" transition="out">
                                      <p:cBhvr>
                                        <p:cTn dur="1000"/>
                                        <p:tgtEl>
                                          <p:spTgt spid="248"/>
                                        </p:tgtEl>
                                      </p:cBhvr>
                                    </p:animEffect>
                                    <p:set>
                                      <p:cBhvr>
                                        <p:cTn dur="1" fill="hold">
                                          <p:stCondLst>
                                            <p:cond delay="1000"/>
                                          </p:stCondLst>
                                        </p:cTn>
                                        <p:tgtEl>
                                          <p:spTgt spid="248"/>
                                        </p:tgtEl>
                                        <p:attrNameLst>
                                          <p:attrName>style.visibility</p:attrName>
                                        </p:attrNameLst>
                                      </p:cBhvr>
                                      <p:to>
                                        <p:strVal val="hidden"/>
                                      </p:to>
                                    </p:se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2500"/>
                                        <p:tgtEl>
                                          <p:spTgt spid="250"/>
                                        </p:tgtEl>
                                      </p:cBhvr>
                                    </p:animEffect>
                                    <p:set>
                                      <p:cBhvr>
                                        <p:cTn dur="1" fill="hold">
                                          <p:stCondLst>
                                            <p:cond delay="2500"/>
                                          </p:stCondLst>
                                        </p:cTn>
                                        <p:tgtEl>
                                          <p:spTgt spid="25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500"/>
                                        <p:tgtEl>
                                          <p:spTgt spid="251"/>
                                        </p:tgtEl>
                                      </p:cBhvr>
                                    </p:animEffect>
                                  </p:childTnLst>
                                </p:cTn>
                              </p:par>
                            </p:childTnLst>
                          </p:cTn>
                        </p:par>
                        <p:par>
                          <p:cTn fill="hold">
                            <p:stCondLst>
                              <p:cond delay="4500"/>
                            </p:stCondLst>
                            <p:childTnLst>
                              <p:par>
                                <p:cTn fill="hold" nodeType="afterEffect" presetClass="exit" presetID="10" presetSubtype="0">
                                  <p:stCondLst>
                                    <p:cond delay="0"/>
                                  </p:stCondLst>
                                  <p:childTnLst>
                                    <p:animEffect filter="fade" transition="out">
                                      <p:cBhvr>
                                        <p:cTn dur="2500"/>
                                        <p:tgtEl>
                                          <p:spTgt spid="251"/>
                                        </p:tgtEl>
                                      </p:cBhvr>
                                    </p:animEffect>
                                    <p:set>
                                      <p:cBhvr>
                                        <p:cTn dur="1" fill="hold">
                                          <p:stCondLst>
                                            <p:cond delay="2500"/>
                                          </p:stCondLst>
                                        </p:cTn>
                                        <p:tgtEl>
                                          <p:spTgt spid="25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2400"/>
                                        <p:tgtEl>
                                          <p:spTgt spid="252"/>
                                        </p:tgtEl>
                                      </p:cBhvr>
                                    </p:animEffect>
                                  </p:childTnLst>
                                </p:cTn>
                              </p:par>
                            </p:childTnLst>
                          </p:cTn>
                        </p:par>
                        <p:par>
                          <p:cTn fill="hold">
                            <p:stCondLst>
                              <p:cond delay="7000"/>
                            </p:stCondLst>
                            <p:childTnLst>
                              <p:par>
                                <p:cTn fill="hold" nodeType="afterEffect" presetClass="exit" presetID="10" presetSubtype="0">
                                  <p:stCondLst>
                                    <p:cond delay="0"/>
                                  </p:stCondLst>
                                  <p:childTnLst>
                                    <p:animEffect filter="fade" transition="out">
                                      <p:cBhvr>
                                        <p:cTn dur="2500"/>
                                        <p:tgtEl>
                                          <p:spTgt spid="252"/>
                                        </p:tgtEl>
                                      </p:cBhvr>
                                    </p:animEffect>
                                    <p:set>
                                      <p:cBhvr>
                                        <p:cTn dur="1" fill="hold">
                                          <p:stCondLst>
                                            <p:cond delay="2500"/>
                                          </p:stCondLst>
                                        </p:cTn>
                                        <p:tgtEl>
                                          <p:spTgt spid="25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3500"/>
                                        <p:tgtEl>
                                          <p:spTgt spid="253"/>
                                        </p:tgtEl>
                                      </p:cBhvr>
                                    </p:animEffect>
                                  </p:childTnLst>
                                </p:cTn>
                              </p:par>
                            </p:childTnLst>
                          </p:cTn>
                        </p:par>
                        <p:par>
                          <p:cTn fill="hold">
                            <p:stCondLst>
                              <p:cond delay="10500"/>
                            </p:stCondLst>
                            <p:childTnLst>
                              <p:par>
                                <p:cTn fill="hold" nodeType="afterEffect" presetClass="exit" presetID="10" presetSubtype="0">
                                  <p:stCondLst>
                                    <p:cond delay="0"/>
                                  </p:stCondLst>
                                  <p:childTnLst>
                                    <p:animEffect filter="fade" transition="out">
                                      <p:cBhvr>
                                        <p:cTn dur="2500"/>
                                        <p:tgtEl>
                                          <p:spTgt spid="253"/>
                                        </p:tgtEl>
                                      </p:cBhvr>
                                    </p:animEffect>
                                    <p:set>
                                      <p:cBhvr>
                                        <p:cTn dur="1" fill="hold">
                                          <p:stCondLst>
                                            <p:cond delay="2500"/>
                                          </p:stCondLst>
                                        </p:cTn>
                                        <p:tgtEl>
                                          <p:spTgt spid="25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3400"/>
                                        <p:tgtEl>
                                          <p:spTgt spid="254"/>
                                        </p:tgtEl>
                                      </p:cBhvr>
                                    </p:animEffect>
                                  </p:childTnLst>
                                </p:cTn>
                              </p:par>
                            </p:childTnLst>
                          </p:cTn>
                        </p:par>
                        <p:par>
                          <p:cTn fill="hold">
                            <p:stCondLst>
                              <p:cond delay="13900"/>
                            </p:stCondLst>
                            <p:childTnLst>
                              <p:par>
                                <p:cTn fill="hold" nodeType="afterEffect" presetClass="exit" presetID="10" presetSubtype="0">
                                  <p:stCondLst>
                                    <p:cond delay="0"/>
                                  </p:stCondLst>
                                  <p:childTnLst>
                                    <p:animEffect filter="fade" transition="out">
                                      <p:cBhvr>
                                        <p:cTn dur="2500"/>
                                        <p:tgtEl>
                                          <p:spTgt spid="254"/>
                                        </p:tgtEl>
                                      </p:cBhvr>
                                    </p:animEffect>
                                    <p:set>
                                      <p:cBhvr>
                                        <p:cTn dur="1" fill="hold">
                                          <p:stCondLst>
                                            <p:cond delay="2500"/>
                                          </p:stCondLst>
                                        </p:cTn>
                                        <p:tgtEl>
                                          <p:spTgt spid="25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2500"/>
                                        <p:tgtEl>
                                          <p:spTgt spid="255"/>
                                        </p:tgtEl>
                                      </p:cBhvr>
                                    </p:animEffect>
                                  </p:childTnLst>
                                </p:cTn>
                              </p:par>
                            </p:childTnLst>
                          </p:cTn>
                        </p:par>
                        <p:par>
                          <p:cTn fill="hold">
                            <p:stCondLst>
                              <p:cond delay="16400"/>
                            </p:stCondLst>
                            <p:childTnLst>
                              <p:par>
                                <p:cTn fill="hold" nodeType="after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25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261" name="Shape 261"/>
        <p:cNvGrpSpPr/>
        <p:nvPr/>
      </p:nvGrpSpPr>
      <p:grpSpPr>
        <a:xfrm>
          <a:off x="0" y="0"/>
          <a:ext cx="0" cy="0"/>
          <a:chOff x="0" y="0"/>
          <a:chExt cx="0" cy="0"/>
        </a:xfrm>
      </p:grpSpPr>
      <p:sp>
        <p:nvSpPr>
          <p:cNvPr id="262" name="Shape 262"/>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2800"/>
              <a:t>Personagens</a:t>
            </a:r>
          </a:p>
        </p:txBody>
      </p:sp>
      <p:pic>
        <p:nvPicPr>
          <p:cNvPr descr="o_barril_de_amontillado_by_carlosranna.jpg" id="263" name="Shape 263"/>
          <p:cNvPicPr preferRelativeResize="0"/>
          <p:nvPr/>
        </p:nvPicPr>
        <p:blipFill>
          <a:blip r:embed="rId3">
            <a:alphaModFix/>
          </a:blip>
          <a:stretch>
            <a:fillRect/>
          </a:stretch>
        </p:blipFill>
        <p:spPr>
          <a:xfrm>
            <a:off x="2961500" y="-76200"/>
            <a:ext cx="1067349" cy="1508999"/>
          </a:xfrm>
          <a:prstGeom prst="rect">
            <a:avLst/>
          </a:prstGeom>
          <a:noFill/>
          <a:ln>
            <a:noFill/>
          </a:ln>
        </p:spPr>
      </p:pic>
      <p:pic>
        <p:nvPicPr>
          <p:cNvPr descr="hqdefault.jpg" id="264" name="Shape 264"/>
          <p:cNvPicPr preferRelativeResize="0"/>
          <p:nvPr/>
        </p:nvPicPr>
        <p:blipFill>
          <a:blip r:embed="rId4">
            <a:alphaModFix/>
          </a:blip>
          <a:stretch>
            <a:fillRect/>
          </a:stretch>
        </p:blipFill>
        <p:spPr>
          <a:xfrm>
            <a:off x="5898700" y="95250"/>
            <a:ext cx="2711900" cy="2033925"/>
          </a:xfrm>
          <a:prstGeom prst="rect">
            <a:avLst/>
          </a:prstGeom>
          <a:noFill/>
          <a:ln>
            <a:noFill/>
          </a:ln>
        </p:spPr>
      </p:pic>
      <p:pic>
        <p:nvPicPr>
          <p:cNvPr descr="bottle.jpg" id="265" name="Shape 265"/>
          <p:cNvPicPr preferRelativeResize="0"/>
          <p:nvPr/>
        </p:nvPicPr>
        <p:blipFill>
          <a:blip r:embed="rId5">
            <a:alphaModFix/>
          </a:blip>
          <a:stretch>
            <a:fillRect/>
          </a:stretch>
        </p:blipFill>
        <p:spPr>
          <a:xfrm>
            <a:off x="2671667" y="2895600"/>
            <a:ext cx="2600425" cy="2080324"/>
          </a:xfrm>
          <a:prstGeom prst="rect">
            <a:avLst/>
          </a:prstGeom>
          <a:noFill/>
          <a:ln>
            <a:noFill/>
          </a:ln>
        </p:spPr>
      </p:pic>
      <p:pic>
        <p:nvPicPr>
          <p:cNvPr descr="0.jpg" id="266" name="Shape 266"/>
          <p:cNvPicPr preferRelativeResize="0"/>
          <p:nvPr/>
        </p:nvPicPr>
        <p:blipFill>
          <a:blip r:embed="rId6">
            <a:alphaModFix/>
          </a:blip>
          <a:stretch>
            <a:fillRect/>
          </a:stretch>
        </p:blipFill>
        <p:spPr>
          <a:xfrm>
            <a:off x="243200" y="1009650"/>
            <a:ext cx="2423799" cy="1817849"/>
          </a:xfrm>
          <a:prstGeom prst="rect">
            <a:avLst/>
          </a:prstGeom>
          <a:noFill/>
          <a:ln>
            <a:noFill/>
          </a:ln>
        </p:spPr>
      </p:pic>
      <p:pic>
        <p:nvPicPr>
          <p:cNvPr descr="4396618-3x2-340x227.jpg" id="267" name="Shape 267"/>
          <p:cNvPicPr preferRelativeResize="0"/>
          <p:nvPr/>
        </p:nvPicPr>
        <p:blipFill>
          <a:blip r:embed="rId7">
            <a:alphaModFix/>
          </a:blip>
          <a:stretch>
            <a:fillRect/>
          </a:stretch>
        </p:blipFill>
        <p:spPr>
          <a:xfrm>
            <a:off x="6434450" y="3319471"/>
            <a:ext cx="2423799" cy="1618225"/>
          </a:xfrm>
          <a:prstGeom prst="rect">
            <a:avLst/>
          </a:prstGeom>
          <a:noFill/>
          <a:ln>
            <a:noFill/>
          </a:ln>
        </p:spPr>
      </p:pic>
      <p:sp>
        <p:nvSpPr>
          <p:cNvPr id="268" name="Shape 268"/>
          <p:cNvSpPr txBox="1"/>
          <p:nvPr/>
        </p:nvSpPr>
        <p:spPr>
          <a:xfrm>
            <a:off x="2743200" y="609600"/>
            <a:ext cx="3000000"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Tinha um ponto fraco, este Fortunato sendo embora, sob outros aspectos, homem digno de respeito e mesmo de receio. Orgulhava-se da sua qualidade de entendido em vinhos.”</a:t>
            </a:r>
          </a:p>
        </p:txBody>
      </p:sp>
      <p:sp>
        <p:nvSpPr>
          <p:cNvPr id="269" name="Shape 269"/>
          <p:cNvSpPr txBox="1"/>
          <p:nvPr/>
        </p:nvSpPr>
        <p:spPr>
          <a:xfrm>
            <a:off x="5791200" y="1219200"/>
            <a:ext cx="3000000"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Em pintura e pedras preciosas, Fortunato, à semelhança dos seus concidadãos, era um charlatão, mas na questão de vinhos era entendido.”</a:t>
            </a:r>
          </a:p>
        </p:txBody>
      </p:sp>
      <p:sp>
        <p:nvSpPr>
          <p:cNvPr id="270" name="Shape 270"/>
          <p:cNvSpPr txBox="1"/>
          <p:nvPr/>
        </p:nvSpPr>
        <p:spPr>
          <a:xfrm>
            <a:off x="0" y="2362200"/>
            <a:ext cx="2711999"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 “Acolheu-me com excessivo calor, pois bebera de mais. Trajava de bufão; um fato justo e parcialmente às tiras, levando na cabeça um barrete cônico com guizos.”</a:t>
            </a:r>
          </a:p>
        </p:txBody>
      </p:sp>
      <p:sp>
        <p:nvSpPr>
          <p:cNvPr id="271" name="Shape 271"/>
          <p:cNvSpPr txBox="1"/>
          <p:nvPr/>
        </p:nvSpPr>
        <p:spPr>
          <a:xfrm>
            <a:off x="5257800" y="2590800"/>
            <a:ext cx="1154399"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 Cof!, cof!, cof! cof!, cof!, cof!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2500"/>
                                        <p:tgtEl>
                                          <p:spTgt spid="266"/>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2500"/>
                                        <p:tgtEl>
                                          <p:spTgt spid="265"/>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2500"/>
                                        <p:tgtEl>
                                          <p:spTgt spid="264"/>
                                        </p:tgtEl>
                                      </p:cBhvr>
                                    </p:animEffect>
                                  </p:childTnLst>
                                </p:cTn>
                              </p:par>
                            </p:childTnLst>
                          </p:cTn>
                        </p:par>
                        <p:par>
                          <p:cTn fill="hold">
                            <p:stCondLst>
                              <p:cond delay="12500"/>
                            </p:stCondLst>
                            <p:childTnLst>
                              <p:par>
                                <p:cTn fill="hold" nodeType="after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2500"/>
                                        <p:tgtEl>
                                          <p:spTgt spid="2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73" name="Shape 73"/>
        <p:cNvGrpSpPr/>
        <p:nvPr/>
      </p:nvGrpSpPr>
      <p:grpSpPr>
        <a:xfrm>
          <a:off x="0" y="0"/>
          <a:ext cx="0" cy="0"/>
          <a:chOff x="0" y="0"/>
          <a:chExt cx="0" cy="0"/>
        </a:xfrm>
      </p:grpSpPr>
      <p:sp>
        <p:nvSpPr>
          <p:cNvPr id="74" name="Shape 74"/>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3800"/>
              <a:t>Lygia Fagundes Telles</a:t>
            </a:r>
          </a:p>
        </p:txBody>
      </p:sp>
      <p:pic>
        <p:nvPicPr>
          <p:cNvPr descr="lygia-fagundes-telles-chico-albuquerque-0.jpg" id="75" name="Shape 75"/>
          <p:cNvPicPr preferRelativeResize="0"/>
          <p:nvPr/>
        </p:nvPicPr>
        <p:blipFill>
          <a:blip r:embed="rId3">
            <a:alphaModFix/>
          </a:blip>
          <a:stretch>
            <a:fillRect/>
          </a:stretch>
        </p:blipFill>
        <p:spPr>
          <a:xfrm rot="-512385">
            <a:off x="2715175" y="2278650"/>
            <a:ext cx="1957525" cy="2524175"/>
          </a:xfrm>
          <a:prstGeom prst="rect">
            <a:avLst/>
          </a:prstGeom>
          <a:noFill/>
          <a:ln>
            <a:noFill/>
          </a:ln>
        </p:spPr>
      </p:pic>
      <p:pic>
        <p:nvPicPr>
          <p:cNvPr descr="lygiafagundestelles_meio.jpg" id="76" name="Shape 76"/>
          <p:cNvPicPr preferRelativeResize="0"/>
          <p:nvPr/>
        </p:nvPicPr>
        <p:blipFill>
          <a:blip r:embed="rId4">
            <a:alphaModFix/>
          </a:blip>
          <a:stretch>
            <a:fillRect/>
          </a:stretch>
        </p:blipFill>
        <p:spPr>
          <a:xfrm rot="-538456">
            <a:off x="6721325" y="287449"/>
            <a:ext cx="1670700" cy="2739950"/>
          </a:xfrm>
          <a:prstGeom prst="rect">
            <a:avLst/>
          </a:prstGeom>
          <a:noFill/>
          <a:ln>
            <a:noFill/>
          </a:ln>
        </p:spPr>
      </p:pic>
      <p:pic>
        <p:nvPicPr>
          <p:cNvPr descr="lygia-fagundes-telles-02.jpg" id="77" name="Shape 77"/>
          <p:cNvPicPr preferRelativeResize="0"/>
          <p:nvPr/>
        </p:nvPicPr>
        <p:blipFill>
          <a:blip r:embed="rId5">
            <a:alphaModFix/>
          </a:blip>
          <a:stretch>
            <a:fillRect/>
          </a:stretch>
        </p:blipFill>
        <p:spPr>
          <a:xfrm rot="320012">
            <a:off x="295403" y="1447749"/>
            <a:ext cx="2560998" cy="2401300"/>
          </a:xfrm>
          <a:prstGeom prst="rect">
            <a:avLst/>
          </a:prstGeom>
          <a:noFill/>
          <a:ln>
            <a:noFill/>
          </a:ln>
        </p:spPr>
      </p:pic>
      <p:pic>
        <p:nvPicPr>
          <p:cNvPr descr="lygia-fagundes-telles-10401.jpg" id="78" name="Shape 78"/>
          <p:cNvPicPr preferRelativeResize="0"/>
          <p:nvPr/>
        </p:nvPicPr>
        <p:blipFill>
          <a:blip r:embed="rId6">
            <a:alphaModFix/>
          </a:blip>
          <a:stretch>
            <a:fillRect/>
          </a:stretch>
        </p:blipFill>
        <p:spPr>
          <a:xfrm rot="349695">
            <a:off x="5147125" y="3130825"/>
            <a:ext cx="3672250" cy="2065649"/>
          </a:xfrm>
          <a:prstGeom prst="rect">
            <a:avLst/>
          </a:prstGeom>
          <a:noFill/>
          <a:ln>
            <a:noFill/>
          </a:ln>
        </p:spPr>
      </p:pic>
      <p:pic>
        <p:nvPicPr>
          <p:cNvPr descr="lygia.jpg" id="79" name="Shape 79"/>
          <p:cNvPicPr preferRelativeResize="0"/>
          <p:nvPr/>
        </p:nvPicPr>
        <p:blipFill>
          <a:blip r:embed="rId7">
            <a:alphaModFix/>
          </a:blip>
          <a:stretch>
            <a:fillRect/>
          </a:stretch>
        </p:blipFill>
        <p:spPr>
          <a:xfrm rot="378164">
            <a:off x="4633973" y="800349"/>
            <a:ext cx="1935124" cy="2554374"/>
          </a:xfrm>
          <a:prstGeom prst="rect">
            <a:avLst/>
          </a:prstGeom>
          <a:noFill/>
          <a:ln>
            <a:noFill/>
          </a:ln>
        </p:spPr>
      </p:pic>
      <p:sp>
        <p:nvSpPr>
          <p:cNvPr id="80" name="Shape 80"/>
          <p:cNvSpPr txBox="1"/>
          <p:nvPr>
            <p:ph idx="1" type="subTitle"/>
          </p:nvPr>
        </p:nvSpPr>
        <p:spPr>
          <a:xfrm>
            <a:off x="2860125" y="2234325"/>
            <a:ext cx="4037100" cy="432899"/>
          </a:xfrm>
          <a:prstGeom prst="rect">
            <a:avLst/>
          </a:prstGeom>
        </p:spPr>
        <p:txBody>
          <a:bodyPr anchorCtr="0" anchor="t" bIns="91425" lIns="91425" rIns="91425" tIns="91425">
            <a:noAutofit/>
          </a:bodyPr>
          <a:lstStyle/>
          <a:p>
            <a:pPr lvl="0" rtl="0">
              <a:spcBef>
                <a:spcPts val="0"/>
              </a:spcBef>
              <a:buNone/>
            </a:pPr>
            <a:r>
              <a:rPr lang="pt-BR"/>
              <a:t>São Paulo, 19 de Abril de 1923</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p:tgtEl>
                                          <p:spTgt spid="8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1000"/>
                                        <p:tgtEl>
                                          <p:spTgt spid="80"/>
                                        </p:tgtEl>
                                        <p:attrNameLst>
                                          <p:attrName>ppt_x</p:attrName>
                                        </p:attrNameLst>
                                      </p:cBhvr>
                                      <p:tavLst>
                                        <p:tav fmla="" tm="0">
                                          <p:val>
                                            <p:strVal val="#ppt_x"/>
                                          </p:val>
                                        </p:tav>
                                        <p:tav fmla="" tm="100000">
                                          <p:val>
                                            <p:strVal val="#ppt_x-1"/>
                                          </p:val>
                                        </p:tav>
                                      </p:tavLst>
                                    </p:anim>
                                    <p:set>
                                      <p:cBhvr>
                                        <p:cTn dur="1" fill="hold">
                                          <p:stCondLst>
                                            <p:cond delay="1000"/>
                                          </p:stCondLst>
                                        </p:cTn>
                                        <p:tgtEl>
                                          <p:spTgt spid="8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2500"/>
                                        <p:tgtEl>
                                          <p:spTgt spid="77"/>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2500"/>
                                        <p:tgtEl>
                                          <p:spTgt spid="75"/>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2500"/>
                                        <p:tgtEl>
                                          <p:spTgt spid="79"/>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2500"/>
                                        <p:tgtEl>
                                          <p:spTgt spid="76"/>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2500"/>
                                        <p:tgtEl>
                                          <p:spTgt spid="78"/>
                                        </p:tgtEl>
                                      </p:cBhvr>
                                    </p:animEffect>
                                  </p:childTnLst>
                                </p:cTn>
                              </p:par>
                              <p:par>
                                <p:cTn fill="hold" nodeType="withEffect" presetClass="exit" presetID="10" presetSubtype="0">
                                  <p:stCondLst>
                                    <p:cond delay="0"/>
                                  </p:stCondLst>
                                  <p:childTnLst>
                                    <p:animEffect filter="fade" transition="out">
                                      <p:cBhvr>
                                        <p:cTn dur="4500"/>
                                        <p:tgtEl>
                                          <p:spTgt spid="77"/>
                                        </p:tgtEl>
                                      </p:cBhvr>
                                    </p:animEffect>
                                    <p:set>
                                      <p:cBhvr>
                                        <p:cTn dur="1" fill="hold">
                                          <p:stCondLst>
                                            <p:cond delay="4500"/>
                                          </p:stCondLst>
                                        </p:cTn>
                                        <p:tgtEl>
                                          <p:spTgt spid="77"/>
                                        </p:tgtEl>
                                        <p:attrNameLst>
                                          <p:attrName>style.visibility</p:attrName>
                                        </p:attrNameLst>
                                      </p:cBhvr>
                                      <p:to>
                                        <p:strVal val="hidden"/>
                                      </p:to>
                                    </p:set>
                                  </p:childTnLst>
                                </p:cTn>
                              </p:par>
                            </p:childTnLst>
                          </p:cTn>
                        </p:par>
                        <p:par>
                          <p:cTn fill="hold">
                            <p:stCondLst>
                              <p:cond delay="14500"/>
                            </p:stCondLst>
                            <p:childTnLst>
                              <p:par>
                                <p:cTn fill="hold" nodeType="afterEffect" presetClass="exit" presetID="10" presetSubtype="0">
                                  <p:stCondLst>
                                    <p:cond delay="0"/>
                                  </p:stCondLst>
                                  <p:childTnLst>
                                    <p:animEffect filter="fade" transition="out">
                                      <p:cBhvr>
                                        <p:cTn dur="4400"/>
                                        <p:tgtEl>
                                          <p:spTgt spid="75"/>
                                        </p:tgtEl>
                                      </p:cBhvr>
                                    </p:animEffect>
                                    <p:set>
                                      <p:cBhvr>
                                        <p:cTn dur="1" fill="hold">
                                          <p:stCondLst>
                                            <p:cond delay="4400"/>
                                          </p:stCondLst>
                                        </p:cTn>
                                        <p:tgtEl>
                                          <p:spTgt spid="75"/>
                                        </p:tgtEl>
                                        <p:attrNameLst>
                                          <p:attrName>style.visibility</p:attrName>
                                        </p:attrNameLst>
                                      </p:cBhvr>
                                      <p:to>
                                        <p:strVal val="hidden"/>
                                      </p:to>
                                    </p:set>
                                  </p:childTnLst>
                                </p:cTn>
                              </p:par>
                            </p:childTnLst>
                          </p:cTn>
                        </p:par>
                        <p:par>
                          <p:cTn fill="hold">
                            <p:stCondLst>
                              <p:cond delay="18900"/>
                            </p:stCondLst>
                            <p:childTnLst>
                              <p:par>
                                <p:cTn fill="hold" nodeType="afterEffect" presetClass="exit" presetID="10" presetSubtype="0">
                                  <p:stCondLst>
                                    <p:cond delay="0"/>
                                  </p:stCondLst>
                                  <p:childTnLst>
                                    <p:animEffect filter="fade" transition="out">
                                      <p:cBhvr>
                                        <p:cTn dur="4300"/>
                                        <p:tgtEl>
                                          <p:spTgt spid="79"/>
                                        </p:tgtEl>
                                      </p:cBhvr>
                                    </p:animEffect>
                                    <p:set>
                                      <p:cBhvr>
                                        <p:cTn dur="1" fill="hold">
                                          <p:stCondLst>
                                            <p:cond delay="4300"/>
                                          </p:stCondLst>
                                        </p:cTn>
                                        <p:tgtEl>
                                          <p:spTgt spid="79"/>
                                        </p:tgtEl>
                                        <p:attrNameLst>
                                          <p:attrName>style.visibility</p:attrName>
                                        </p:attrNameLst>
                                      </p:cBhvr>
                                      <p:to>
                                        <p:strVal val="hidden"/>
                                      </p:to>
                                    </p:set>
                                  </p:childTnLst>
                                </p:cTn>
                              </p:par>
                            </p:childTnLst>
                          </p:cTn>
                        </p:par>
                        <p:par>
                          <p:cTn fill="hold">
                            <p:stCondLst>
                              <p:cond delay="23200"/>
                            </p:stCondLst>
                            <p:childTnLst>
                              <p:par>
                                <p:cTn fill="hold" nodeType="afterEffect" presetClass="exit" presetID="10" presetSubtype="0">
                                  <p:stCondLst>
                                    <p:cond delay="0"/>
                                  </p:stCondLst>
                                  <p:childTnLst>
                                    <p:animEffect filter="fade" transition="out">
                                      <p:cBhvr>
                                        <p:cTn dur="4300"/>
                                        <p:tgtEl>
                                          <p:spTgt spid="76"/>
                                        </p:tgtEl>
                                      </p:cBhvr>
                                    </p:animEffect>
                                    <p:set>
                                      <p:cBhvr>
                                        <p:cTn dur="1" fill="hold">
                                          <p:stCondLst>
                                            <p:cond delay="4300"/>
                                          </p:stCondLst>
                                        </p:cTn>
                                        <p:tgtEl>
                                          <p:spTgt spid="76"/>
                                        </p:tgtEl>
                                        <p:attrNameLst>
                                          <p:attrName>style.visibility</p:attrName>
                                        </p:attrNameLst>
                                      </p:cBhvr>
                                      <p:to>
                                        <p:strVal val="hidden"/>
                                      </p:to>
                                    </p:set>
                                  </p:childTnLst>
                                </p:cTn>
                              </p:par>
                            </p:childTnLst>
                          </p:cTn>
                        </p:par>
                        <p:par>
                          <p:cTn fill="hold">
                            <p:stCondLst>
                              <p:cond delay="27500"/>
                            </p:stCondLst>
                            <p:childTnLst>
                              <p:par>
                                <p:cTn fill="hold" nodeType="afterEffect" presetClass="exit" presetID="10" presetSubtype="0">
                                  <p:stCondLst>
                                    <p:cond delay="0"/>
                                  </p:stCondLst>
                                  <p:childTnLst>
                                    <p:animEffect filter="fade" transition="out">
                                      <p:cBhvr>
                                        <p:cTn dur="4400"/>
                                        <p:tgtEl>
                                          <p:spTgt spid="78"/>
                                        </p:tgtEl>
                                      </p:cBhvr>
                                    </p:animEffect>
                                    <p:set>
                                      <p:cBhvr>
                                        <p:cTn dur="1" fill="hold">
                                          <p:stCondLst>
                                            <p:cond delay="4400"/>
                                          </p:stCondLst>
                                        </p:cTn>
                                        <p:tgtEl>
                                          <p:spTgt spid="7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5000"/>
                                        <p:tgtEl>
                                          <p:spTgt spid="77"/>
                                        </p:tgtEl>
                                      </p:cBhvr>
                                    </p:animEffect>
                                  </p:childTnLst>
                                </p:cTn>
                              </p:par>
                            </p:childTnLst>
                          </p:cTn>
                        </p:par>
                        <p:par>
                          <p:cTn fill="hold">
                            <p:stCondLst>
                              <p:cond delay="32500"/>
                            </p:stCondLst>
                            <p:childTnLst>
                              <p:par>
                                <p:cTn fill="hold" nodeType="after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5000"/>
                                        <p:tgtEl>
                                          <p:spTgt spid="75"/>
                                        </p:tgtEl>
                                      </p:cBhvr>
                                    </p:animEffect>
                                  </p:childTnLst>
                                </p:cTn>
                              </p:par>
                            </p:childTnLst>
                          </p:cTn>
                        </p:par>
                        <p:par>
                          <p:cTn fill="hold">
                            <p:stCondLst>
                              <p:cond delay="37500"/>
                            </p:stCondLst>
                            <p:childTnLst>
                              <p:par>
                                <p:cTn fill="hold" nodeType="after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5000"/>
                                        <p:tgtEl>
                                          <p:spTgt spid="79"/>
                                        </p:tgtEl>
                                      </p:cBhvr>
                                    </p:animEffect>
                                  </p:childTnLst>
                                </p:cTn>
                              </p:par>
                            </p:childTnLst>
                          </p:cTn>
                        </p:par>
                        <p:par>
                          <p:cTn fill="hold">
                            <p:stCondLst>
                              <p:cond delay="42500"/>
                            </p:stCondLst>
                            <p:childTnLst>
                              <p:par>
                                <p:cTn fill="hold" nodeType="after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5000"/>
                                        <p:tgtEl>
                                          <p:spTgt spid="76"/>
                                        </p:tgtEl>
                                      </p:cBhvr>
                                    </p:animEffect>
                                  </p:childTnLst>
                                </p:cTn>
                              </p:par>
                            </p:childTnLst>
                          </p:cTn>
                        </p:par>
                        <p:par>
                          <p:cTn fill="hold">
                            <p:stCondLst>
                              <p:cond delay="47500"/>
                            </p:stCondLst>
                            <p:childTnLst>
                              <p:par>
                                <p:cTn fill="hold" nodeType="after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5000"/>
                                        <p:tgtEl>
                                          <p:spTgt spid="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275" name="Shape 275"/>
        <p:cNvGrpSpPr/>
        <p:nvPr/>
      </p:nvGrpSpPr>
      <p:grpSpPr>
        <a:xfrm>
          <a:off x="0" y="0"/>
          <a:ext cx="0" cy="0"/>
          <a:chOff x="0" y="0"/>
          <a:chExt cx="0" cy="0"/>
        </a:xfrm>
      </p:grpSpPr>
      <p:sp>
        <p:nvSpPr>
          <p:cNvPr id="276" name="Shape 276"/>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2800"/>
              <a:t>Personagens</a:t>
            </a:r>
          </a:p>
        </p:txBody>
      </p:sp>
      <p:pic>
        <p:nvPicPr>
          <p:cNvPr descr="o_barril_de_amontillado_by_carlosranna.jpg" id="277" name="Shape 277"/>
          <p:cNvPicPr preferRelativeResize="0"/>
          <p:nvPr/>
        </p:nvPicPr>
        <p:blipFill>
          <a:blip r:embed="rId3">
            <a:alphaModFix/>
          </a:blip>
          <a:stretch>
            <a:fillRect/>
          </a:stretch>
        </p:blipFill>
        <p:spPr>
          <a:xfrm>
            <a:off x="7838300" y="0"/>
            <a:ext cx="1067349" cy="1508999"/>
          </a:xfrm>
          <a:prstGeom prst="rect">
            <a:avLst/>
          </a:prstGeom>
          <a:noFill/>
          <a:ln>
            <a:noFill/>
          </a:ln>
        </p:spPr>
      </p:pic>
      <p:pic>
        <p:nvPicPr>
          <p:cNvPr descr="cask bauhaus woodcut.jpg" id="278" name="Shape 278"/>
          <p:cNvPicPr preferRelativeResize="0"/>
          <p:nvPr/>
        </p:nvPicPr>
        <p:blipFill>
          <a:blip r:embed="rId4">
            <a:alphaModFix/>
          </a:blip>
          <a:stretch>
            <a:fillRect/>
          </a:stretch>
        </p:blipFill>
        <p:spPr>
          <a:xfrm>
            <a:off x="5258075" y="1585200"/>
            <a:ext cx="3356875" cy="3356875"/>
          </a:xfrm>
          <a:prstGeom prst="rect">
            <a:avLst/>
          </a:prstGeom>
          <a:noFill/>
          <a:ln>
            <a:noFill/>
          </a:ln>
        </p:spPr>
      </p:pic>
      <p:pic>
        <p:nvPicPr>
          <p:cNvPr descr="cask-of-amontillado.png" id="279" name="Shape 279"/>
          <p:cNvPicPr preferRelativeResize="0"/>
          <p:nvPr/>
        </p:nvPicPr>
        <p:blipFill>
          <a:blip r:embed="rId5">
            <a:alphaModFix/>
          </a:blip>
          <a:stretch>
            <a:fillRect/>
          </a:stretch>
        </p:blipFill>
        <p:spPr>
          <a:xfrm>
            <a:off x="2663199" y="381000"/>
            <a:ext cx="2184574" cy="3072950"/>
          </a:xfrm>
          <a:prstGeom prst="rect">
            <a:avLst/>
          </a:prstGeom>
          <a:noFill/>
          <a:ln>
            <a:noFill/>
          </a:ln>
        </p:spPr>
      </p:pic>
      <p:pic>
        <p:nvPicPr>
          <p:cNvPr descr="eichenberg-30521.jpg" id="280" name="Shape 280"/>
          <p:cNvPicPr preferRelativeResize="0"/>
          <p:nvPr/>
        </p:nvPicPr>
        <p:blipFill>
          <a:blip r:embed="rId6">
            <a:alphaModFix/>
          </a:blip>
          <a:stretch>
            <a:fillRect/>
          </a:stretch>
        </p:blipFill>
        <p:spPr>
          <a:xfrm>
            <a:off x="363900" y="1760549"/>
            <a:ext cx="1999325" cy="3123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2500"/>
                                        <p:tgtEl>
                                          <p:spTgt spid="280"/>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2500"/>
                                        <p:tgtEl>
                                          <p:spTgt spid="279"/>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25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284" name="Shape 284"/>
        <p:cNvGrpSpPr/>
        <p:nvPr/>
      </p:nvGrpSpPr>
      <p:grpSpPr>
        <a:xfrm>
          <a:off x="0" y="0"/>
          <a:ext cx="0" cy="0"/>
          <a:chOff x="0" y="0"/>
          <a:chExt cx="0" cy="0"/>
        </a:xfrm>
      </p:grpSpPr>
      <p:pic>
        <p:nvPicPr>
          <p:cNvPr descr="download.jpg" id="285" name="Shape 285"/>
          <p:cNvPicPr preferRelativeResize="0"/>
          <p:nvPr/>
        </p:nvPicPr>
        <p:blipFill>
          <a:blip r:embed="rId3">
            <a:alphaModFix/>
          </a:blip>
          <a:stretch>
            <a:fillRect/>
          </a:stretch>
        </p:blipFill>
        <p:spPr>
          <a:xfrm rot="403189">
            <a:off x="6935040" y="2762289"/>
            <a:ext cx="1741516" cy="2518996"/>
          </a:xfrm>
          <a:prstGeom prst="rect">
            <a:avLst/>
          </a:prstGeom>
          <a:noFill/>
          <a:ln>
            <a:noFill/>
          </a:ln>
        </p:spPr>
      </p:pic>
      <p:pic>
        <p:nvPicPr>
          <p:cNvPr descr="cherub-19616332.jpg" id="286" name="Shape 286"/>
          <p:cNvPicPr preferRelativeResize="0"/>
          <p:nvPr/>
        </p:nvPicPr>
        <p:blipFill>
          <a:blip r:embed="rId4">
            <a:alphaModFix/>
          </a:blip>
          <a:stretch>
            <a:fillRect/>
          </a:stretch>
        </p:blipFill>
        <p:spPr>
          <a:xfrm rot="-827164">
            <a:off x="3852225" y="813649"/>
            <a:ext cx="2648775" cy="1602499"/>
          </a:xfrm>
          <a:prstGeom prst="rect">
            <a:avLst/>
          </a:prstGeom>
          <a:noFill/>
          <a:ln>
            <a:noFill/>
          </a:ln>
        </p:spPr>
      </p:pic>
      <p:pic>
        <p:nvPicPr>
          <p:cNvPr descr="775e445e7b5c5d55.jpg" id="287" name="Shape 287"/>
          <p:cNvPicPr preferRelativeResize="0"/>
          <p:nvPr/>
        </p:nvPicPr>
        <p:blipFill>
          <a:blip r:embed="rId5">
            <a:alphaModFix/>
          </a:blip>
          <a:stretch>
            <a:fillRect/>
          </a:stretch>
        </p:blipFill>
        <p:spPr>
          <a:xfrm rot="515367">
            <a:off x="682499" y="2943225"/>
            <a:ext cx="2708399" cy="2031299"/>
          </a:xfrm>
          <a:prstGeom prst="rect">
            <a:avLst/>
          </a:prstGeom>
          <a:noFill/>
          <a:ln>
            <a:noFill/>
          </a:ln>
        </p:spPr>
      </p:pic>
      <p:pic>
        <p:nvPicPr>
          <p:cNvPr descr="PASSARO-NEGRO-Raphael-Maia.jpg" id="288" name="Shape 288"/>
          <p:cNvPicPr preferRelativeResize="0"/>
          <p:nvPr/>
        </p:nvPicPr>
        <p:blipFill>
          <a:blip r:embed="rId6">
            <a:alphaModFix/>
          </a:blip>
          <a:stretch>
            <a:fillRect/>
          </a:stretch>
        </p:blipFill>
        <p:spPr>
          <a:xfrm rot="-668825">
            <a:off x="173124" y="1025824"/>
            <a:ext cx="1874275" cy="2499074"/>
          </a:xfrm>
          <a:prstGeom prst="rect">
            <a:avLst/>
          </a:prstGeom>
          <a:noFill/>
          <a:ln>
            <a:noFill/>
          </a:ln>
        </p:spPr>
      </p:pic>
      <p:sp>
        <p:nvSpPr>
          <p:cNvPr id="289" name="Shape 289"/>
          <p:cNvSpPr txBox="1"/>
          <p:nvPr>
            <p:ph type="ctrTitle"/>
          </p:nvPr>
        </p:nvSpPr>
        <p:spPr>
          <a:xfrm>
            <a:off x="390525" y="-9525"/>
            <a:ext cx="6871499" cy="933599"/>
          </a:xfrm>
          <a:prstGeom prst="rect">
            <a:avLst/>
          </a:prstGeom>
        </p:spPr>
        <p:txBody>
          <a:bodyPr anchorCtr="0" anchor="b" bIns="91425" lIns="91425" rIns="91425" tIns="91425">
            <a:noAutofit/>
          </a:bodyPr>
          <a:lstStyle/>
          <a:p>
            <a:pPr lvl="0" rtl="0">
              <a:spcBef>
                <a:spcPts val="0"/>
              </a:spcBef>
              <a:buNone/>
            </a:pPr>
            <a:r>
              <a:rPr lang="pt-BR" sz="2800"/>
              <a:t>Objetos, seres e suas simbologias</a:t>
            </a:r>
          </a:p>
        </p:txBody>
      </p:sp>
      <p:pic>
        <p:nvPicPr>
          <p:cNvPr descr="por do sol materia.jpg" id="290" name="Shape 290"/>
          <p:cNvPicPr preferRelativeResize="0"/>
          <p:nvPr/>
        </p:nvPicPr>
        <p:blipFill>
          <a:blip r:embed="rId7">
            <a:alphaModFix/>
          </a:blip>
          <a:stretch>
            <a:fillRect/>
          </a:stretch>
        </p:blipFill>
        <p:spPr>
          <a:xfrm>
            <a:off x="6800850" y="-76200"/>
            <a:ext cx="1377749" cy="1377749"/>
          </a:xfrm>
          <a:prstGeom prst="rect">
            <a:avLst/>
          </a:prstGeom>
          <a:noFill/>
          <a:ln>
            <a:noFill/>
          </a:ln>
        </p:spPr>
      </p:pic>
      <p:sp>
        <p:nvSpPr>
          <p:cNvPr id="291" name="Shape 291"/>
          <p:cNvSpPr txBox="1"/>
          <p:nvPr/>
        </p:nvSpPr>
        <p:spPr>
          <a:xfrm>
            <a:off x="2362200" y="381000"/>
            <a:ext cx="1529999" cy="3000000"/>
          </a:xfrm>
          <a:prstGeom prst="rect">
            <a:avLst/>
          </a:prstGeom>
          <a:noFill/>
          <a:ln>
            <a:noFill/>
          </a:ln>
        </p:spPr>
        <p:txBody>
          <a:bodyPr anchorCtr="0" anchor="ctr" bIns="91425" lIns="91425" rIns="91425" tIns="91425">
            <a:noAutofit/>
          </a:bodyPr>
          <a:lstStyle/>
          <a:p>
            <a:pPr lvl="0" rtl="0">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Um pássaro rompeu o cipreste e soltou um grito. Ela estremeceu.”</a:t>
            </a:r>
          </a:p>
        </p:txBody>
      </p:sp>
      <p:sp>
        <p:nvSpPr>
          <p:cNvPr id="292" name="Shape 292"/>
          <p:cNvSpPr txBox="1"/>
          <p:nvPr/>
        </p:nvSpPr>
        <p:spPr>
          <a:xfrm>
            <a:off x="6553200" y="609600"/>
            <a:ext cx="2573999"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 É imenso, hem? E tão miserável, nunca vi um cemitério mais miserável, é deprimente – exclamou ela atirando a ponta do cigarro na direção de um anjinho de cabeça decepada.”</a:t>
            </a:r>
          </a:p>
        </p:txBody>
      </p:sp>
      <p:sp>
        <p:nvSpPr>
          <p:cNvPr id="293" name="Shape 293"/>
          <p:cNvSpPr txBox="1"/>
          <p:nvPr/>
        </p:nvSpPr>
        <p:spPr>
          <a:xfrm>
            <a:off x="3429000" y="2362200"/>
            <a:ext cx="3044399"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No centro do cubículo, um altar meio desmantelado, coberto por uma toalha que adquirira a cor do tempo. Dois vasos de desbotada opalina ladeavam um tosco crucifixo de madeira. Entre os braços da cruz, uma aranha tecera dois triângulos de teias já rompidas, pendendo como farrapos de um manto que alguém colocara sobre os ombro do Cristo.”</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par>
                          <p:cTn fill="hold">
                            <p:stCondLst>
                              <p:cond delay="4000"/>
                            </p:stCondLst>
                            <p:childTnLst>
                              <p:par>
                                <p:cTn fill="hold" nodeType="afterEffect" presetClass="entr" presetID="2" presetSubtype="4">
                                  <p:stCondLst>
                                    <p:cond delay="0"/>
                                  </p:stCondLst>
                                  <p:childTnLst>
                                    <p:set>
                                      <p:cBhvr>
                                        <p:cTn dur="1" fill="hold">
                                          <p:stCondLst>
                                            <p:cond delay="0"/>
                                          </p:stCondLst>
                                        </p:cTn>
                                        <p:tgtEl>
                                          <p:spTgt spid="288"/>
                                        </p:tgtEl>
                                        <p:attrNameLst>
                                          <p:attrName>style.visibility</p:attrName>
                                        </p:attrNameLst>
                                      </p:cBhvr>
                                      <p:to>
                                        <p:strVal val="visible"/>
                                      </p:to>
                                    </p:set>
                                    <p:anim calcmode="lin" valueType="num">
                                      <p:cBhvr additive="base">
                                        <p:cTn dur="2500"/>
                                        <p:tgtEl>
                                          <p:spTgt spid="288"/>
                                        </p:tgtEl>
                                        <p:attrNameLst>
                                          <p:attrName>ppt_y</p:attrName>
                                        </p:attrNameLst>
                                      </p:cBhvr>
                                      <p:tavLst>
                                        <p:tav fmla="" tm="0">
                                          <p:val>
                                            <p:strVal val="#ppt_y+1"/>
                                          </p:val>
                                        </p:tav>
                                        <p:tav fmla="" tm="100000">
                                          <p:val>
                                            <p:strVal val="#ppt_y"/>
                                          </p:val>
                                        </p:tav>
                                      </p:tavLst>
                                    </p:anim>
                                  </p:childTnLst>
                                </p:cTn>
                              </p:par>
                            </p:childTnLst>
                          </p:cTn>
                        </p:par>
                        <p:par>
                          <p:cTn fill="hold">
                            <p:stCondLst>
                              <p:cond delay="6500"/>
                            </p:stCondLst>
                            <p:childTnLst>
                              <p:par>
                                <p:cTn fill="hold" nodeType="afterEffect" presetClass="entr" presetID="2" presetSubtype="1">
                                  <p:stCondLst>
                                    <p:cond delay="0"/>
                                  </p:stCondLst>
                                  <p:childTnLst>
                                    <p:set>
                                      <p:cBhvr>
                                        <p:cTn dur="1" fill="hold">
                                          <p:stCondLst>
                                            <p:cond delay="0"/>
                                          </p:stCondLst>
                                        </p:cTn>
                                        <p:tgtEl>
                                          <p:spTgt spid="287"/>
                                        </p:tgtEl>
                                        <p:attrNameLst>
                                          <p:attrName>style.visibility</p:attrName>
                                        </p:attrNameLst>
                                      </p:cBhvr>
                                      <p:to>
                                        <p:strVal val="visible"/>
                                      </p:to>
                                    </p:set>
                                    <p:anim calcmode="lin" valueType="num">
                                      <p:cBhvr additive="base">
                                        <p:cTn dur="2500"/>
                                        <p:tgtEl>
                                          <p:spTgt spid="287"/>
                                        </p:tgtEl>
                                        <p:attrNameLst>
                                          <p:attrName>ppt_y</p:attrName>
                                        </p:attrNameLst>
                                      </p:cBhvr>
                                      <p:tavLst>
                                        <p:tav fmla="" tm="0">
                                          <p:val>
                                            <p:strVal val="#ppt_y-1"/>
                                          </p:val>
                                        </p:tav>
                                        <p:tav fmla="" tm="100000">
                                          <p:val>
                                            <p:strVal val="#ppt_y"/>
                                          </p:val>
                                        </p:tav>
                                      </p:tavLst>
                                    </p:anim>
                                  </p:childTnLst>
                                </p:cTn>
                              </p:par>
                            </p:childTnLst>
                          </p:cTn>
                        </p:par>
                        <p:par>
                          <p:cTn fill="hold">
                            <p:stCondLst>
                              <p:cond delay="9000"/>
                            </p:stCondLst>
                            <p:childTnLst>
                              <p:par>
                                <p:cTn fill="hold" nodeType="afterEffect" presetClass="entr" presetID="2" presetSubtype="4">
                                  <p:stCondLst>
                                    <p:cond delay="0"/>
                                  </p:stCondLst>
                                  <p:childTnLst>
                                    <p:set>
                                      <p:cBhvr>
                                        <p:cTn dur="1" fill="hold">
                                          <p:stCondLst>
                                            <p:cond delay="0"/>
                                          </p:stCondLst>
                                        </p:cTn>
                                        <p:tgtEl>
                                          <p:spTgt spid="286"/>
                                        </p:tgtEl>
                                        <p:attrNameLst>
                                          <p:attrName>style.visibility</p:attrName>
                                        </p:attrNameLst>
                                      </p:cBhvr>
                                      <p:to>
                                        <p:strVal val="visible"/>
                                      </p:to>
                                    </p:set>
                                    <p:anim calcmode="lin" valueType="num">
                                      <p:cBhvr additive="base">
                                        <p:cTn dur="2500"/>
                                        <p:tgtEl>
                                          <p:spTgt spid="286"/>
                                        </p:tgtEl>
                                        <p:attrNameLst>
                                          <p:attrName>ppt_y</p:attrName>
                                        </p:attrNameLst>
                                      </p:cBhvr>
                                      <p:tavLst>
                                        <p:tav fmla="" tm="0">
                                          <p:val>
                                            <p:strVal val="#ppt_y+1"/>
                                          </p:val>
                                        </p:tav>
                                        <p:tav fmla="" tm="100000">
                                          <p:val>
                                            <p:strVal val="#ppt_y"/>
                                          </p:val>
                                        </p:tav>
                                      </p:tavLst>
                                    </p:anim>
                                  </p:childTnLst>
                                </p:cTn>
                              </p:par>
                            </p:childTnLst>
                          </p:cTn>
                        </p:par>
                        <p:par>
                          <p:cTn fill="hold">
                            <p:stCondLst>
                              <p:cond delay="11500"/>
                            </p:stCondLst>
                            <p:childTnLst>
                              <p:par>
                                <p:cTn fill="hold" nodeType="afterEffect" presetClass="entr" presetID="2" presetSubtype="1">
                                  <p:stCondLst>
                                    <p:cond delay="0"/>
                                  </p:stCondLst>
                                  <p:childTnLst>
                                    <p:set>
                                      <p:cBhvr>
                                        <p:cTn dur="1" fill="hold">
                                          <p:stCondLst>
                                            <p:cond delay="0"/>
                                          </p:stCondLst>
                                        </p:cTn>
                                        <p:tgtEl>
                                          <p:spTgt spid="285"/>
                                        </p:tgtEl>
                                        <p:attrNameLst>
                                          <p:attrName>style.visibility</p:attrName>
                                        </p:attrNameLst>
                                      </p:cBhvr>
                                      <p:to>
                                        <p:strVal val="visible"/>
                                      </p:to>
                                    </p:set>
                                    <p:anim calcmode="lin" valueType="num">
                                      <p:cBhvr additive="base">
                                        <p:cTn dur="2500"/>
                                        <p:tgtEl>
                                          <p:spTgt spid="28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297" name="Shape 297"/>
        <p:cNvGrpSpPr/>
        <p:nvPr/>
      </p:nvGrpSpPr>
      <p:grpSpPr>
        <a:xfrm>
          <a:off x="0" y="0"/>
          <a:ext cx="0" cy="0"/>
          <a:chOff x="0" y="0"/>
          <a:chExt cx="0" cy="0"/>
        </a:xfrm>
      </p:grpSpPr>
      <p:sp>
        <p:nvSpPr>
          <p:cNvPr id="298" name="Shape 298"/>
          <p:cNvSpPr txBox="1"/>
          <p:nvPr>
            <p:ph type="ctrTitle"/>
          </p:nvPr>
        </p:nvSpPr>
        <p:spPr>
          <a:xfrm>
            <a:off x="390525" y="-9525"/>
            <a:ext cx="6871499" cy="933599"/>
          </a:xfrm>
          <a:prstGeom prst="rect">
            <a:avLst/>
          </a:prstGeom>
        </p:spPr>
        <p:txBody>
          <a:bodyPr anchorCtr="0" anchor="b" bIns="91425" lIns="91425" rIns="91425" tIns="91425">
            <a:noAutofit/>
          </a:bodyPr>
          <a:lstStyle/>
          <a:p>
            <a:pPr lvl="0" rtl="0">
              <a:spcBef>
                <a:spcPts val="0"/>
              </a:spcBef>
              <a:buNone/>
            </a:pPr>
            <a:r>
              <a:rPr lang="pt-BR" sz="2800"/>
              <a:t>Objetos, seres e suas simbologias</a:t>
            </a:r>
          </a:p>
        </p:txBody>
      </p:sp>
      <p:pic>
        <p:nvPicPr>
          <p:cNvPr descr="o_barril_de_amontillado_by_carlosranna.jpg" id="299" name="Shape 299"/>
          <p:cNvPicPr preferRelativeResize="0"/>
          <p:nvPr/>
        </p:nvPicPr>
        <p:blipFill>
          <a:blip r:embed="rId3">
            <a:alphaModFix/>
          </a:blip>
          <a:stretch>
            <a:fillRect/>
          </a:stretch>
        </p:blipFill>
        <p:spPr>
          <a:xfrm>
            <a:off x="7762100" y="304800"/>
            <a:ext cx="1067349" cy="1508999"/>
          </a:xfrm>
          <a:prstGeom prst="rect">
            <a:avLst/>
          </a:prstGeom>
          <a:noFill/>
          <a:ln>
            <a:noFill/>
          </a:ln>
        </p:spPr>
      </p:pic>
      <p:pic>
        <p:nvPicPr>
          <p:cNvPr descr="11_Catacumbas-de-Paris.jpg" id="300" name="Shape 300"/>
          <p:cNvPicPr preferRelativeResize="0"/>
          <p:nvPr/>
        </p:nvPicPr>
        <p:blipFill>
          <a:blip r:embed="rId4">
            <a:alphaModFix/>
          </a:blip>
          <a:stretch>
            <a:fillRect/>
          </a:stretch>
        </p:blipFill>
        <p:spPr>
          <a:xfrm>
            <a:off x="3978803" y="1600200"/>
            <a:ext cx="2861901" cy="1902375"/>
          </a:xfrm>
          <a:prstGeom prst="rect">
            <a:avLst/>
          </a:prstGeom>
          <a:noFill/>
          <a:ln>
            <a:noFill/>
          </a:ln>
        </p:spPr>
      </p:pic>
      <p:pic>
        <p:nvPicPr>
          <p:cNvPr descr="20nov-2013---cranio-e-fotografado-dentro-da-catacumba-de-priscilla-em-roma-a-catacumba-era-usada-para-enterros-cristaos-do-final-do-seculo-2-ate-o-seculo-4-ele-foi-reaberto-ao-publico-nesta-semana-apos-1384988843850_9.jpg" id="301" name="Shape 301"/>
          <p:cNvPicPr preferRelativeResize="0"/>
          <p:nvPr/>
        </p:nvPicPr>
        <p:blipFill>
          <a:blip r:embed="rId5">
            <a:alphaModFix/>
          </a:blip>
          <a:stretch>
            <a:fillRect/>
          </a:stretch>
        </p:blipFill>
        <p:spPr>
          <a:xfrm>
            <a:off x="6120400" y="2857500"/>
            <a:ext cx="3004550" cy="1571424"/>
          </a:xfrm>
          <a:prstGeom prst="rect">
            <a:avLst/>
          </a:prstGeom>
          <a:noFill/>
          <a:ln>
            <a:noFill/>
          </a:ln>
        </p:spPr>
      </p:pic>
      <p:pic>
        <p:nvPicPr>
          <p:cNvPr descr="2-de2fce.jpg" id="302" name="Shape 302"/>
          <p:cNvPicPr preferRelativeResize="0"/>
          <p:nvPr/>
        </p:nvPicPr>
        <p:blipFill>
          <a:blip r:embed="rId6">
            <a:alphaModFix/>
          </a:blip>
          <a:stretch>
            <a:fillRect/>
          </a:stretch>
        </p:blipFill>
        <p:spPr>
          <a:xfrm>
            <a:off x="1994170" y="3200400"/>
            <a:ext cx="2852175" cy="1902375"/>
          </a:xfrm>
          <a:prstGeom prst="rect">
            <a:avLst/>
          </a:prstGeom>
          <a:noFill/>
          <a:ln>
            <a:noFill/>
          </a:ln>
        </p:spPr>
      </p:pic>
      <p:pic>
        <p:nvPicPr>
          <p:cNvPr descr="Significado-de-sonhar-com-cemitério-2.jpg" id="303" name="Shape 303"/>
          <p:cNvPicPr preferRelativeResize="0"/>
          <p:nvPr/>
        </p:nvPicPr>
        <p:blipFill>
          <a:blip r:embed="rId7">
            <a:alphaModFix/>
          </a:blip>
          <a:stretch>
            <a:fillRect/>
          </a:stretch>
        </p:blipFill>
        <p:spPr>
          <a:xfrm>
            <a:off x="282825" y="890593"/>
            <a:ext cx="2412749" cy="2110049"/>
          </a:xfrm>
          <a:prstGeom prst="rect">
            <a:avLst/>
          </a:prstGeom>
          <a:noFill/>
          <a:ln>
            <a:noFill/>
          </a:ln>
        </p:spPr>
      </p:pic>
      <p:pic>
        <p:nvPicPr>
          <p:cNvPr descr="por do sol materia.jpg" id="304" name="Shape 304"/>
          <p:cNvPicPr preferRelativeResize="0"/>
          <p:nvPr/>
        </p:nvPicPr>
        <p:blipFill>
          <a:blip r:embed="rId8">
            <a:alphaModFix/>
          </a:blip>
          <a:stretch>
            <a:fillRect/>
          </a:stretch>
        </p:blipFill>
        <p:spPr>
          <a:xfrm>
            <a:off x="6038850" y="76200"/>
            <a:ext cx="1377749" cy="13777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2500"/>
                                        <p:tgtEl>
                                          <p:spTgt spid="303"/>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2500"/>
                                        <p:tgtEl>
                                          <p:spTgt spid="300"/>
                                        </p:tgtEl>
                                      </p:cBhvr>
                                    </p:animEffect>
                                  </p:childTnLst>
                                </p:cTn>
                              </p:par>
                              <p:par>
                                <p:cTn fill="hold" nodeType="with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308" name="Shape 308"/>
        <p:cNvGrpSpPr/>
        <p:nvPr/>
      </p:nvGrpSpPr>
      <p:grpSpPr>
        <a:xfrm>
          <a:off x="0" y="0"/>
          <a:ext cx="0" cy="0"/>
          <a:chOff x="0" y="0"/>
          <a:chExt cx="0" cy="0"/>
        </a:xfrm>
      </p:grpSpPr>
      <p:sp>
        <p:nvSpPr>
          <p:cNvPr id="309" name="Shape 309"/>
          <p:cNvSpPr txBox="1"/>
          <p:nvPr>
            <p:ph type="ctrTitle"/>
          </p:nvPr>
        </p:nvSpPr>
        <p:spPr>
          <a:xfrm>
            <a:off x="390525" y="-9525"/>
            <a:ext cx="6871499" cy="933599"/>
          </a:xfrm>
          <a:prstGeom prst="rect">
            <a:avLst/>
          </a:prstGeom>
        </p:spPr>
        <p:txBody>
          <a:bodyPr anchorCtr="0" anchor="b" bIns="91425" lIns="91425" rIns="91425" tIns="91425">
            <a:noAutofit/>
          </a:bodyPr>
          <a:lstStyle/>
          <a:p>
            <a:pPr lvl="0" rtl="0">
              <a:spcBef>
                <a:spcPts val="0"/>
              </a:spcBef>
              <a:buNone/>
            </a:pPr>
            <a:r>
              <a:rPr lang="pt-BR" sz="2800"/>
              <a:t>Temas</a:t>
            </a:r>
          </a:p>
        </p:txBody>
      </p:sp>
      <p:pic>
        <p:nvPicPr>
          <p:cNvPr descr="ciumes01.jpg" id="310" name="Shape 310"/>
          <p:cNvPicPr preferRelativeResize="0"/>
          <p:nvPr/>
        </p:nvPicPr>
        <p:blipFill>
          <a:blip r:embed="rId3">
            <a:alphaModFix/>
          </a:blip>
          <a:stretch>
            <a:fillRect/>
          </a:stretch>
        </p:blipFill>
        <p:spPr>
          <a:xfrm>
            <a:off x="5924550" y="2390775"/>
            <a:ext cx="3238500" cy="1428750"/>
          </a:xfrm>
          <a:prstGeom prst="rect">
            <a:avLst/>
          </a:prstGeom>
          <a:noFill/>
          <a:ln>
            <a:noFill/>
          </a:ln>
        </p:spPr>
      </p:pic>
      <p:pic>
        <p:nvPicPr>
          <p:cNvPr descr="download.jpg" id="311" name="Shape 311"/>
          <p:cNvPicPr preferRelativeResize="0"/>
          <p:nvPr/>
        </p:nvPicPr>
        <p:blipFill>
          <a:blip r:embed="rId4">
            <a:alphaModFix/>
          </a:blip>
          <a:stretch>
            <a:fillRect/>
          </a:stretch>
        </p:blipFill>
        <p:spPr>
          <a:xfrm rot="445922">
            <a:off x="3077392" y="3134558"/>
            <a:ext cx="2719739" cy="2092958"/>
          </a:xfrm>
          <a:prstGeom prst="rect">
            <a:avLst/>
          </a:prstGeom>
          <a:noFill/>
          <a:ln>
            <a:noFill/>
          </a:ln>
        </p:spPr>
      </p:pic>
      <p:pic>
        <p:nvPicPr>
          <p:cNvPr descr="Frases-de-Ciúmes-2.jpg" id="312" name="Shape 312"/>
          <p:cNvPicPr preferRelativeResize="0"/>
          <p:nvPr/>
        </p:nvPicPr>
        <p:blipFill>
          <a:blip r:embed="rId5">
            <a:alphaModFix/>
          </a:blip>
          <a:stretch>
            <a:fillRect/>
          </a:stretch>
        </p:blipFill>
        <p:spPr>
          <a:xfrm rot="574942">
            <a:off x="6274990" y="276721"/>
            <a:ext cx="2916368" cy="1901481"/>
          </a:xfrm>
          <a:prstGeom prst="rect">
            <a:avLst/>
          </a:prstGeom>
          <a:noFill/>
          <a:ln>
            <a:noFill/>
          </a:ln>
        </p:spPr>
      </p:pic>
      <p:pic>
        <p:nvPicPr>
          <p:cNvPr descr="tumblr_mcvqsy8E3a1re978uo1_500.jpg" id="313" name="Shape 313"/>
          <p:cNvPicPr preferRelativeResize="0"/>
          <p:nvPr/>
        </p:nvPicPr>
        <p:blipFill>
          <a:blip r:embed="rId6">
            <a:alphaModFix/>
          </a:blip>
          <a:stretch>
            <a:fillRect/>
          </a:stretch>
        </p:blipFill>
        <p:spPr>
          <a:xfrm rot="-1016059">
            <a:off x="151533" y="976970"/>
            <a:ext cx="2795604" cy="1658277"/>
          </a:xfrm>
          <a:prstGeom prst="rect">
            <a:avLst/>
          </a:prstGeom>
          <a:noFill/>
          <a:ln>
            <a:noFill/>
          </a:ln>
        </p:spPr>
      </p:pic>
      <p:pic>
        <p:nvPicPr>
          <p:cNvPr descr="ciumes-nao-mata-quem-mata-sou-eu.jpg" id="314" name="Shape 314"/>
          <p:cNvPicPr preferRelativeResize="0"/>
          <p:nvPr/>
        </p:nvPicPr>
        <p:blipFill>
          <a:blip r:embed="rId7">
            <a:alphaModFix/>
          </a:blip>
          <a:stretch>
            <a:fillRect/>
          </a:stretch>
        </p:blipFill>
        <p:spPr>
          <a:xfrm>
            <a:off x="5808924" y="3928624"/>
            <a:ext cx="3689663" cy="1428750"/>
          </a:xfrm>
          <a:prstGeom prst="rect">
            <a:avLst/>
          </a:prstGeom>
          <a:noFill/>
          <a:ln>
            <a:noFill/>
          </a:ln>
        </p:spPr>
      </p:pic>
      <p:pic>
        <p:nvPicPr>
          <p:cNvPr descr="por do sol materia.jpg" id="315" name="Shape 315"/>
          <p:cNvPicPr preferRelativeResize="0"/>
          <p:nvPr/>
        </p:nvPicPr>
        <p:blipFill>
          <a:blip r:embed="rId8">
            <a:alphaModFix/>
          </a:blip>
          <a:stretch>
            <a:fillRect/>
          </a:stretch>
        </p:blipFill>
        <p:spPr>
          <a:xfrm>
            <a:off x="1847850" y="-152400"/>
            <a:ext cx="1377749" cy="1377749"/>
          </a:xfrm>
          <a:prstGeom prst="rect">
            <a:avLst/>
          </a:prstGeom>
          <a:noFill/>
          <a:ln>
            <a:noFill/>
          </a:ln>
        </p:spPr>
      </p:pic>
      <p:sp>
        <p:nvSpPr>
          <p:cNvPr id="316" name="Shape 316"/>
          <p:cNvSpPr txBox="1"/>
          <p:nvPr/>
        </p:nvSpPr>
        <p:spPr>
          <a:xfrm>
            <a:off x="3200400" y="228600"/>
            <a:ext cx="3000000"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 Ele é tão rico assim?</a:t>
            </a:r>
          </a:p>
          <a:p>
            <a:pPr lvl="0" rtl="0" algn="just">
              <a:spcBef>
                <a:spcPts val="0"/>
              </a:spcBef>
              <a:buNone/>
            </a:pPr>
            <a:r>
              <a:rPr lang="pt-BR">
                <a:solidFill>
                  <a:srgbClr val="FFFFFF"/>
                </a:solidFill>
                <a:latin typeface="Gloria Hallelujah"/>
                <a:ea typeface="Gloria Hallelujah"/>
                <a:cs typeface="Gloria Hallelujah"/>
                <a:sym typeface="Gloria Hallelujah"/>
              </a:rPr>
              <a:t>– Riquíssimo. Vai me levar agora numa viagem fabulosa até o Oriente. Já ouviu falar no Oriente? Vamos até o Oriente, meu caro…</a:t>
            </a:r>
          </a:p>
          <a:p>
            <a:pPr lvl="0" rtl="0" algn="just">
              <a:spcBef>
                <a:spcPts val="0"/>
              </a:spcBef>
              <a:buNone/>
            </a:pPr>
            <a:r>
              <a:rPr lang="pt-BR">
                <a:solidFill>
                  <a:srgbClr val="FFFFFF"/>
                </a:solidFill>
                <a:latin typeface="Gloria Hallelujah"/>
                <a:ea typeface="Gloria Hallelujah"/>
                <a:cs typeface="Gloria Hallelujah"/>
                <a:sym typeface="Gloria Hallelujah"/>
              </a:rPr>
              <a:t>Ele apanhou um pedregulho e fechou-o na mão. A pequenina rede de rugas voltou a se estender em redor dos seus olhos. A fisionomia, tão aberta e lisa, repentinamente escureceu, envelhecida. Mas logo o sorriso reapareceu e as rugazinhas sumiram.”</a:t>
            </a:r>
          </a:p>
        </p:txBody>
      </p:sp>
      <p:sp>
        <p:nvSpPr>
          <p:cNvPr id="317" name="Shape 317"/>
          <p:cNvSpPr txBox="1"/>
          <p:nvPr/>
        </p:nvSpPr>
        <p:spPr>
          <a:xfrm>
            <a:off x="76200" y="2514600"/>
            <a:ext cx="3000000"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 Quer dizer que o programa… E não podíamos tomar alguma coisa num bar?</a:t>
            </a:r>
          </a:p>
          <a:p>
            <a:pPr lvl="0" rtl="0" algn="just">
              <a:spcBef>
                <a:spcPts val="0"/>
              </a:spcBef>
              <a:buNone/>
            </a:pPr>
            <a:r>
              <a:rPr lang="pt-BR">
                <a:solidFill>
                  <a:srgbClr val="FFFFFF"/>
                </a:solidFill>
                <a:latin typeface="Gloria Hallelujah"/>
                <a:ea typeface="Gloria Hallelujah"/>
                <a:cs typeface="Gloria Hallelujah"/>
                <a:sym typeface="Gloria Hallelujah"/>
              </a:rPr>
              <a:t>– Estou sem dinheiro, meu anjo, vê se entende.</a:t>
            </a:r>
          </a:p>
          <a:p>
            <a:pPr lvl="0" rtl="0" algn="just">
              <a:spcBef>
                <a:spcPts val="0"/>
              </a:spcBef>
              <a:buNone/>
            </a:pPr>
            <a:r>
              <a:rPr lang="pt-BR">
                <a:solidFill>
                  <a:srgbClr val="FFFFFF"/>
                </a:solidFill>
                <a:latin typeface="Gloria Hallelujah"/>
                <a:ea typeface="Gloria Hallelujah"/>
                <a:cs typeface="Gloria Hallelujah"/>
                <a:sym typeface="Gloria Hallelujah"/>
              </a:rPr>
              <a:t>– Mas eu pago.</a:t>
            </a:r>
          </a:p>
          <a:p>
            <a:pPr lvl="0" rtl="0" algn="just">
              <a:spcBef>
                <a:spcPts val="0"/>
              </a:spcBef>
              <a:buNone/>
            </a:pPr>
            <a:r>
              <a:rPr lang="pt-BR">
                <a:solidFill>
                  <a:srgbClr val="FFFFFF"/>
                </a:solidFill>
                <a:latin typeface="Gloria Hallelujah"/>
                <a:ea typeface="Gloria Hallelujah"/>
                <a:cs typeface="Gloria Hallelujah"/>
                <a:sym typeface="Gloria Hallelujah"/>
              </a:rPr>
              <a:t>– Com o dinheiro dele? Prefiro beber formicida.”</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2500"/>
                                        <p:tgtEl>
                                          <p:spTgt spid="311"/>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2500"/>
                                        <p:tgtEl>
                                          <p:spTgt spid="312"/>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2500"/>
                                        <p:tgtEl>
                                          <p:spTgt spid="310"/>
                                        </p:tgtEl>
                                      </p:cBhvr>
                                    </p:animEffect>
                                  </p:childTnLst>
                                </p:cTn>
                              </p:par>
                            </p:childTnLst>
                          </p:cTn>
                        </p:par>
                        <p:par>
                          <p:cTn fill="hold">
                            <p:stCondLst>
                              <p:cond delay="11500"/>
                            </p:stCondLst>
                            <p:childTnLst>
                              <p:par>
                                <p:cTn fill="hold" nodeType="after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25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321" name="Shape 321"/>
        <p:cNvGrpSpPr/>
        <p:nvPr/>
      </p:nvGrpSpPr>
      <p:grpSpPr>
        <a:xfrm>
          <a:off x="0" y="0"/>
          <a:ext cx="0" cy="0"/>
          <a:chOff x="0" y="0"/>
          <a:chExt cx="0" cy="0"/>
        </a:xfrm>
      </p:grpSpPr>
      <p:pic>
        <p:nvPicPr>
          <p:cNvPr descr="hqdefault (1).jpg" id="322" name="Shape 322"/>
          <p:cNvPicPr preferRelativeResize="0"/>
          <p:nvPr/>
        </p:nvPicPr>
        <p:blipFill>
          <a:blip r:embed="rId3">
            <a:alphaModFix/>
          </a:blip>
          <a:stretch>
            <a:fillRect/>
          </a:stretch>
        </p:blipFill>
        <p:spPr>
          <a:xfrm rot="-691198">
            <a:off x="1204568" y="391709"/>
            <a:ext cx="2764287" cy="1517805"/>
          </a:xfrm>
          <a:prstGeom prst="rect">
            <a:avLst/>
          </a:prstGeom>
          <a:noFill/>
          <a:ln>
            <a:noFill/>
          </a:ln>
        </p:spPr>
      </p:pic>
      <p:sp>
        <p:nvSpPr>
          <p:cNvPr id="323" name="Shape 323"/>
          <p:cNvSpPr txBox="1"/>
          <p:nvPr>
            <p:ph type="ctrTitle"/>
          </p:nvPr>
        </p:nvSpPr>
        <p:spPr>
          <a:xfrm>
            <a:off x="390525" y="-9525"/>
            <a:ext cx="6871499" cy="933599"/>
          </a:xfrm>
          <a:prstGeom prst="rect">
            <a:avLst/>
          </a:prstGeom>
        </p:spPr>
        <p:txBody>
          <a:bodyPr anchorCtr="0" anchor="b" bIns="91425" lIns="91425" rIns="91425" tIns="91425">
            <a:noAutofit/>
          </a:bodyPr>
          <a:lstStyle/>
          <a:p>
            <a:pPr lvl="0" rtl="0">
              <a:spcBef>
                <a:spcPts val="0"/>
              </a:spcBef>
              <a:buNone/>
            </a:pPr>
            <a:r>
              <a:rPr lang="pt-BR" sz="2800"/>
              <a:t>Temas</a:t>
            </a:r>
          </a:p>
        </p:txBody>
      </p:sp>
      <p:pic>
        <p:nvPicPr>
          <p:cNvPr descr="o_barril_de_amontillado_by_carlosranna.jpg" id="324" name="Shape 324"/>
          <p:cNvPicPr preferRelativeResize="0"/>
          <p:nvPr/>
        </p:nvPicPr>
        <p:blipFill>
          <a:blip r:embed="rId4">
            <a:alphaModFix/>
          </a:blip>
          <a:stretch>
            <a:fillRect/>
          </a:stretch>
        </p:blipFill>
        <p:spPr>
          <a:xfrm>
            <a:off x="65899" y="838200"/>
            <a:ext cx="1067349" cy="1508999"/>
          </a:xfrm>
          <a:prstGeom prst="rect">
            <a:avLst/>
          </a:prstGeom>
          <a:noFill/>
          <a:ln>
            <a:noFill/>
          </a:ln>
        </p:spPr>
      </p:pic>
      <p:pic>
        <p:nvPicPr>
          <p:cNvPr descr="364914-2398945-600x600.jpg" id="325" name="Shape 325"/>
          <p:cNvPicPr preferRelativeResize="0"/>
          <p:nvPr/>
        </p:nvPicPr>
        <p:blipFill>
          <a:blip r:embed="rId5">
            <a:alphaModFix/>
          </a:blip>
          <a:stretch>
            <a:fillRect/>
          </a:stretch>
        </p:blipFill>
        <p:spPr>
          <a:xfrm>
            <a:off x="4625975" y="1265500"/>
            <a:ext cx="2224525" cy="2224525"/>
          </a:xfrm>
          <a:prstGeom prst="rect">
            <a:avLst/>
          </a:prstGeom>
          <a:noFill/>
          <a:ln>
            <a:noFill/>
          </a:ln>
        </p:spPr>
      </p:pic>
      <p:pic>
        <p:nvPicPr>
          <p:cNvPr descr="1396873698.jpg" id="326" name="Shape 326"/>
          <p:cNvPicPr preferRelativeResize="0"/>
          <p:nvPr/>
        </p:nvPicPr>
        <p:blipFill>
          <a:blip r:embed="rId6">
            <a:alphaModFix/>
          </a:blip>
          <a:stretch>
            <a:fillRect/>
          </a:stretch>
        </p:blipFill>
        <p:spPr>
          <a:xfrm rot="-447070">
            <a:off x="4383332" y="3336428"/>
            <a:ext cx="2379205" cy="1782112"/>
          </a:xfrm>
          <a:prstGeom prst="rect">
            <a:avLst/>
          </a:prstGeom>
          <a:noFill/>
          <a:ln>
            <a:noFill/>
          </a:ln>
        </p:spPr>
      </p:pic>
      <p:pic>
        <p:nvPicPr>
          <p:cNvPr descr="Calvin falando besteira.jpg" id="327" name="Shape 327"/>
          <p:cNvPicPr preferRelativeResize="0"/>
          <p:nvPr/>
        </p:nvPicPr>
        <p:blipFill>
          <a:blip r:embed="rId7">
            <a:alphaModFix/>
          </a:blip>
          <a:stretch>
            <a:fillRect/>
          </a:stretch>
        </p:blipFill>
        <p:spPr>
          <a:xfrm rot="570806">
            <a:off x="7147948" y="2914281"/>
            <a:ext cx="2196922" cy="2162588"/>
          </a:xfrm>
          <a:prstGeom prst="rect">
            <a:avLst/>
          </a:prstGeom>
          <a:noFill/>
          <a:ln>
            <a:noFill/>
          </a:ln>
        </p:spPr>
      </p:pic>
      <p:pic>
        <p:nvPicPr>
          <p:cNvPr descr="injuria-racial.jpg" id="328" name="Shape 328"/>
          <p:cNvPicPr preferRelativeResize="0"/>
          <p:nvPr/>
        </p:nvPicPr>
        <p:blipFill>
          <a:blip r:embed="rId8">
            <a:alphaModFix/>
          </a:blip>
          <a:stretch>
            <a:fillRect/>
          </a:stretch>
        </p:blipFill>
        <p:spPr>
          <a:xfrm rot="-474751">
            <a:off x="6692200" y="511969"/>
            <a:ext cx="2466974" cy="1850230"/>
          </a:xfrm>
          <a:prstGeom prst="rect">
            <a:avLst/>
          </a:prstGeom>
          <a:noFill/>
          <a:ln>
            <a:noFill/>
          </a:ln>
        </p:spPr>
      </p:pic>
      <p:sp>
        <p:nvSpPr>
          <p:cNvPr id="329" name="Shape 329"/>
          <p:cNvSpPr txBox="1"/>
          <p:nvPr/>
        </p:nvSpPr>
        <p:spPr>
          <a:xfrm>
            <a:off x="4038600" y="-914400"/>
            <a:ext cx="2739600"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Crime contra a honra de uma pessoa chamando-a de algo que se considere desonroso ofendendo a dignidade desta.</a:t>
            </a:r>
          </a:p>
        </p:txBody>
      </p:sp>
      <p:sp>
        <p:nvSpPr>
          <p:cNvPr id="330" name="Shape 330"/>
          <p:cNvSpPr txBox="1"/>
          <p:nvPr/>
        </p:nvSpPr>
        <p:spPr>
          <a:xfrm>
            <a:off x="84050" y="2057400"/>
            <a:ext cx="4164899"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“Suportei o melhor que pude as mil e uma injúrias de Fortunato; mas quando começou a entrar pelo insulto, jurei vingança. Vós, que tão bem conheceis a natureza da minha índole, não ireis supor que me limitei a ameaçar. Acabaria por vingar-me; isto era ponto definitivamente assente, e a própria determinação com que o decidi afastava toda e qualquer idéia de risco. Devia não só castigar, mas castigar ficando impune. Um agravo não é vingado quando a vingança surpreende o vingador. E fica igualmente por vingar quando o vingador não consegue fazer-se reconhecer como tal àquele que o ofendeu.</a:t>
            </a:r>
            <a:r>
              <a:rPr lang="pt-BR">
                <a:solidFill>
                  <a:srgbClr val="FFFFFF"/>
                </a:solidFill>
              </a:rPr>
              <a:t>”</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000"/>
                                        <p:tgtEl>
                                          <p:spTgt spid="32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2500"/>
                                        <p:tgtEl>
                                          <p:spTgt spid="327"/>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2500"/>
                                        <p:tgtEl>
                                          <p:spTgt spid="325"/>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2500"/>
                                        <p:tgtEl>
                                          <p:spTgt spid="328"/>
                                        </p:tgtEl>
                                      </p:cBhvr>
                                    </p:animEffect>
                                  </p:childTnLst>
                                </p:cTn>
                              </p:par>
                            </p:childTnLst>
                          </p:cTn>
                        </p:par>
                        <p:par>
                          <p:cTn fill="hold">
                            <p:stCondLst>
                              <p:cond delay="11500"/>
                            </p:stCondLst>
                            <p:childTnLst>
                              <p:par>
                                <p:cTn fill="hold" nodeType="after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2500"/>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334" name="Shape 334"/>
        <p:cNvGrpSpPr/>
        <p:nvPr/>
      </p:nvGrpSpPr>
      <p:grpSpPr>
        <a:xfrm>
          <a:off x="0" y="0"/>
          <a:ext cx="0" cy="0"/>
          <a:chOff x="0" y="0"/>
          <a:chExt cx="0" cy="0"/>
        </a:xfrm>
      </p:grpSpPr>
      <p:sp>
        <p:nvSpPr>
          <p:cNvPr id="335" name="Shape 335"/>
          <p:cNvSpPr txBox="1"/>
          <p:nvPr>
            <p:ph type="ctrTitle"/>
          </p:nvPr>
        </p:nvSpPr>
        <p:spPr>
          <a:xfrm>
            <a:off x="390525" y="-9525"/>
            <a:ext cx="6871499" cy="933599"/>
          </a:xfrm>
          <a:prstGeom prst="rect">
            <a:avLst/>
          </a:prstGeom>
        </p:spPr>
        <p:txBody>
          <a:bodyPr anchorCtr="0" anchor="b" bIns="91425" lIns="91425" rIns="91425" tIns="91425">
            <a:noAutofit/>
          </a:bodyPr>
          <a:lstStyle/>
          <a:p>
            <a:pPr lvl="0" rtl="0">
              <a:spcBef>
                <a:spcPts val="0"/>
              </a:spcBef>
              <a:buNone/>
            </a:pPr>
            <a:r>
              <a:rPr lang="pt-BR" sz="2800"/>
              <a:t>Temas</a:t>
            </a:r>
          </a:p>
        </p:txBody>
      </p:sp>
      <p:pic>
        <p:nvPicPr>
          <p:cNvPr descr="capa-15.jpg" id="336" name="Shape 336"/>
          <p:cNvPicPr preferRelativeResize="0"/>
          <p:nvPr/>
        </p:nvPicPr>
        <p:blipFill>
          <a:blip r:embed="rId3">
            <a:alphaModFix/>
          </a:blip>
          <a:stretch>
            <a:fillRect/>
          </a:stretch>
        </p:blipFill>
        <p:spPr>
          <a:xfrm rot="-468918">
            <a:off x="1791950" y="419099"/>
            <a:ext cx="3637299" cy="1256524"/>
          </a:xfrm>
          <a:prstGeom prst="rect">
            <a:avLst/>
          </a:prstGeom>
          <a:noFill/>
          <a:ln>
            <a:noFill/>
          </a:ln>
        </p:spPr>
      </p:pic>
      <p:pic>
        <p:nvPicPr>
          <p:cNvPr descr="Raquel 4.png" id="337" name="Shape 337"/>
          <p:cNvPicPr preferRelativeResize="0"/>
          <p:nvPr/>
        </p:nvPicPr>
        <p:blipFill>
          <a:blip r:embed="rId4">
            <a:alphaModFix/>
          </a:blip>
          <a:stretch>
            <a:fillRect/>
          </a:stretch>
        </p:blipFill>
        <p:spPr>
          <a:xfrm>
            <a:off x="5710483" y="26904"/>
            <a:ext cx="3433516" cy="1739475"/>
          </a:xfrm>
          <a:prstGeom prst="rect">
            <a:avLst/>
          </a:prstGeom>
          <a:noFill/>
          <a:ln>
            <a:noFill/>
          </a:ln>
        </p:spPr>
      </p:pic>
      <p:sp>
        <p:nvSpPr>
          <p:cNvPr id="338" name="Shape 338"/>
          <p:cNvSpPr txBox="1"/>
          <p:nvPr/>
        </p:nvSpPr>
        <p:spPr>
          <a:xfrm>
            <a:off x="2887225" y="1981200"/>
            <a:ext cx="3998999"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“Durante algum tempo ele ainda ouviu os gritos que se multiplicaram, semelhantes aos de um animal sendo estraçalhado. Depois, os uivos foram ficando mais remotos, abafados como se viessem das profundezas da terra. Assim que atingiu o portão do cemitério, ele lançou ao poente um olhar mortiço. Ficou atento. Nenhum ouvido humano escutaria agora qualquer chamado. Acendeu um cigarro e foi descendo a ladeira. Crianças ao longe brincavam de roda.”</a:t>
            </a:r>
          </a:p>
        </p:txBody>
      </p:sp>
      <p:pic>
        <p:nvPicPr>
          <p:cNvPr descr="tumblr_lkxmrks5oi1qbk8lao1_500.jpg" id="339" name="Shape 339"/>
          <p:cNvPicPr preferRelativeResize="0"/>
          <p:nvPr/>
        </p:nvPicPr>
        <p:blipFill>
          <a:blip r:embed="rId5">
            <a:alphaModFix/>
          </a:blip>
          <a:stretch>
            <a:fillRect/>
          </a:stretch>
        </p:blipFill>
        <p:spPr>
          <a:xfrm rot="311611">
            <a:off x="114300" y="2822999"/>
            <a:ext cx="2774065" cy="1739475"/>
          </a:xfrm>
          <a:prstGeom prst="rect">
            <a:avLst/>
          </a:prstGeom>
          <a:noFill/>
          <a:ln>
            <a:noFill/>
          </a:ln>
        </p:spPr>
      </p:pic>
      <p:pic>
        <p:nvPicPr>
          <p:cNvPr descr="por do sol materia.jpg" id="340" name="Shape 340"/>
          <p:cNvPicPr preferRelativeResize="0"/>
          <p:nvPr/>
        </p:nvPicPr>
        <p:blipFill>
          <a:blip r:embed="rId6">
            <a:alphaModFix/>
          </a:blip>
          <a:stretch>
            <a:fillRect/>
          </a:stretch>
        </p:blipFill>
        <p:spPr>
          <a:xfrm>
            <a:off x="171450" y="990600"/>
            <a:ext cx="1377749" cy="1377749"/>
          </a:xfrm>
          <a:prstGeom prst="rect">
            <a:avLst/>
          </a:prstGeom>
          <a:noFill/>
          <a:ln>
            <a:noFill/>
          </a:ln>
        </p:spPr>
      </p:pic>
      <p:pic>
        <p:nvPicPr>
          <p:cNvPr descr="tumblr_m7ut5kbgfn1rc1pb8o2_r2_250.gif" id="341" name="Shape 341"/>
          <p:cNvPicPr preferRelativeResize="0"/>
          <p:nvPr/>
        </p:nvPicPr>
        <p:blipFill>
          <a:blip r:embed="rId7">
            <a:alphaModFix/>
          </a:blip>
          <a:stretch>
            <a:fillRect/>
          </a:stretch>
        </p:blipFill>
        <p:spPr>
          <a:xfrm>
            <a:off x="6834198" y="2543175"/>
            <a:ext cx="2126699" cy="213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2500"/>
                                        <p:tgtEl>
                                          <p:spTgt spid="339"/>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2500"/>
                                        <p:tgtEl>
                                          <p:spTgt spid="337"/>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25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345" name="Shape 345"/>
        <p:cNvGrpSpPr/>
        <p:nvPr/>
      </p:nvGrpSpPr>
      <p:grpSpPr>
        <a:xfrm>
          <a:off x="0" y="0"/>
          <a:ext cx="0" cy="0"/>
          <a:chOff x="0" y="0"/>
          <a:chExt cx="0" cy="0"/>
        </a:xfrm>
      </p:grpSpPr>
      <p:sp>
        <p:nvSpPr>
          <p:cNvPr id="346" name="Shape 346"/>
          <p:cNvSpPr txBox="1"/>
          <p:nvPr>
            <p:ph type="ctrTitle"/>
          </p:nvPr>
        </p:nvSpPr>
        <p:spPr>
          <a:xfrm>
            <a:off x="390525" y="-9525"/>
            <a:ext cx="6871499" cy="933599"/>
          </a:xfrm>
          <a:prstGeom prst="rect">
            <a:avLst/>
          </a:prstGeom>
        </p:spPr>
        <p:txBody>
          <a:bodyPr anchorCtr="0" anchor="b" bIns="91425" lIns="91425" rIns="91425" tIns="91425">
            <a:noAutofit/>
          </a:bodyPr>
          <a:lstStyle/>
          <a:p>
            <a:pPr lvl="0" rtl="0">
              <a:spcBef>
                <a:spcPts val="0"/>
              </a:spcBef>
              <a:buNone/>
            </a:pPr>
            <a:r>
              <a:rPr lang="pt-BR" sz="2800"/>
              <a:t>Temas</a:t>
            </a:r>
          </a:p>
        </p:txBody>
      </p:sp>
      <p:pic>
        <p:nvPicPr>
          <p:cNvPr descr="o_barril_de_amontillado_by_carlosranna.jpg" id="347" name="Shape 347"/>
          <p:cNvPicPr preferRelativeResize="0"/>
          <p:nvPr/>
        </p:nvPicPr>
        <p:blipFill>
          <a:blip r:embed="rId3">
            <a:alphaModFix/>
          </a:blip>
          <a:stretch>
            <a:fillRect/>
          </a:stretch>
        </p:blipFill>
        <p:spPr>
          <a:xfrm>
            <a:off x="6806917" y="76200"/>
            <a:ext cx="1489133" cy="2105300"/>
          </a:xfrm>
          <a:prstGeom prst="rect">
            <a:avLst/>
          </a:prstGeom>
          <a:noFill/>
          <a:ln>
            <a:noFill/>
          </a:ln>
        </p:spPr>
      </p:pic>
      <p:pic>
        <p:nvPicPr>
          <p:cNvPr descr="capa-15.jpg" id="348" name="Shape 348"/>
          <p:cNvPicPr preferRelativeResize="0"/>
          <p:nvPr/>
        </p:nvPicPr>
        <p:blipFill>
          <a:blip r:embed="rId4">
            <a:alphaModFix/>
          </a:blip>
          <a:stretch>
            <a:fillRect/>
          </a:stretch>
        </p:blipFill>
        <p:spPr>
          <a:xfrm rot="-468918">
            <a:off x="1944350" y="190499"/>
            <a:ext cx="3637299" cy="1256524"/>
          </a:xfrm>
          <a:prstGeom prst="rect">
            <a:avLst/>
          </a:prstGeom>
          <a:noFill/>
          <a:ln>
            <a:noFill/>
          </a:ln>
        </p:spPr>
      </p:pic>
      <p:pic>
        <p:nvPicPr>
          <p:cNvPr descr="The-Cask-of-The-Amontillado.jpg" id="349" name="Shape 349"/>
          <p:cNvPicPr preferRelativeResize="0"/>
          <p:nvPr/>
        </p:nvPicPr>
        <p:blipFill>
          <a:blip r:embed="rId5">
            <a:alphaModFix/>
          </a:blip>
          <a:stretch>
            <a:fillRect/>
          </a:stretch>
        </p:blipFill>
        <p:spPr>
          <a:xfrm>
            <a:off x="6562450" y="2514600"/>
            <a:ext cx="2299350" cy="2299350"/>
          </a:xfrm>
          <a:prstGeom prst="rect">
            <a:avLst/>
          </a:prstGeom>
          <a:noFill/>
          <a:ln>
            <a:noFill/>
          </a:ln>
        </p:spPr>
      </p:pic>
      <p:pic>
        <p:nvPicPr>
          <p:cNvPr descr="v_de_vinganca_-_reproducao.jpg" id="350" name="Shape 350"/>
          <p:cNvPicPr preferRelativeResize="0"/>
          <p:nvPr/>
        </p:nvPicPr>
        <p:blipFill>
          <a:blip r:embed="rId6">
            <a:alphaModFix/>
          </a:blip>
          <a:stretch>
            <a:fillRect/>
          </a:stretch>
        </p:blipFill>
        <p:spPr>
          <a:xfrm rot="-646228">
            <a:off x="97474" y="1828800"/>
            <a:ext cx="3483923" cy="2612950"/>
          </a:xfrm>
          <a:prstGeom prst="rect">
            <a:avLst/>
          </a:prstGeom>
          <a:noFill/>
          <a:ln>
            <a:noFill/>
          </a:ln>
        </p:spPr>
      </p:pic>
      <p:sp>
        <p:nvSpPr>
          <p:cNvPr id="351" name="Shape 351"/>
          <p:cNvSpPr txBox="1"/>
          <p:nvPr/>
        </p:nvSpPr>
        <p:spPr>
          <a:xfrm>
            <a:off x="3048000" y="1981200"/>
            <a:ext cx="3335999" cy="3000000"/>
          </a:xfrm>
          <a:prstGeom prst="rect">
            <a:avLst/>
          </a:prstGeom>
          <a:noFill/>
          <a:ln>
            <a:noFill/>
          </a:ln>
        </p:spPr>
        <p:txBody>
          <a:bodyPr anchorCtr="0" anchor="ctr" bIns="91425" lIns="91425" rIns="91425" tIns="91425">
            <a:noAutofit/>
          </a:bodyPr>
          <a:lstStyle/>
          <a:p>
            <a:pPr lvl="0" rtl="0" algn="just">
              <a:spcBef>
                <a:spcPts val="0"/>
              </a:spcBef>
              <a:buNone/>
            </a:pPr>
            <a:r>
              <a:rPr lang="pt-BR">
                <a:solidFill>
                  <a:srgbClr val="FFFFFF"/>
                </a:solidFill>
                <a:latin typeface="Gloria Hallelujah"/>
                <a:ea typeface="Gloria Hallelujah"/>
                <a:cs typeface="Gloria Hallelujah"/>
                <a:sym typeface="Gloria Hallelujah"/>
              </a:rPr>
              <a:t>“</a:t>
            </a:r>
            <a:r>
              <a:rPr lang="pt-BR">
                <a:solidFill>
                  <a:srgbClr val="FFFFFF"/>
                </a:solidFill>
                <a:latin typeface="Gloria Hallelujah"/>
                <a:ea typeface="Gloria Hallelujah"/>
                <a:cs typeface="Gloria Hallelujah"/>
                <a:sym typeface="Gloria Hallelujah"/>
              </a:rPr>
              <a:t>Meti um archote pela pequena abertura e deixei-o cair lá dentro. Em resposta ouvi apenas um tilintar de guizos. Senti o coração oprimido, dada a forte umidade das catacumbas. Apressei-me a pôr fim à minha tarefa. Forcei a última pedra no buraco, e fixei-a com a argamassa. De encontro a esta nova parede tornei a colocar a velha muralha de ossos. Durante meio século nenhum mortal os perturbou. In pace requiescat!”</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800"/>
                                        <p:tgtEl>
                                          <p:spTgt spid="351"/>
                                        </p:tgtEl>
                                      </p:cBhvr>
                                    </p:animEffect>
                                  </p:childTnLst>
                                </p:cTn>
                              </p:par>
                            </p:childTnLst>
                          </p:cTn>
                        </p:par>
                        <p:par>
                          <p:cTn fill="hold">
                            <p:stCondLst>
                              <p:cond delay="2800"/>
                            </p:stCondLst>
                            <p:childTnLst>
                              <p:par>
                                <p:cTn fill="hold" nodeType="after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2500"/>
                                        <p:tgtEl>
                                          <p:spTgt spid="350"/>
                                        </p:tgtEl>
                                      </p:cBhvr>
                                    </p:animEffect>
                                  </p:childTnLst>
                                </p:cTn>
                              </p:par>
                            </p:childTnLst>
                          </p:cTn>
                        </p:par>
                        <p:par>
                          <p:cTn fill="hold">
                            <p:stCondLst>
                              <p:cond delay="5300"/>
                            </p:stCondLst>
                            <p:childTnLst>
                              <p:par>
                                <p:cTn fill="hold" nodeType="after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25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84" name="Shape 84"/>
        <p:cNvGrpSpPr/>
        <p:nvPr/>
      </p:nvGrpSpPr>
      <p:grpSpPr>
        <a:xfrm>
          <a:off x="0" y="0"/>
          <a:ext cx="0" cy="0"/>
          <a:chOff x="0" y="0"/>
          <a:chExt cx="0" cy="0"/>
        </a:xfrm>
      </p:grpSpPr>
      <p:sp>
        <p:nvSpPr>
          <p:cNvPr id="85" name="Shape 85"/>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3800"/>
              <a:t>Romances</a:t>
            </a:r>
          </a:p>
        </p:txBody>
      </p:sp>
      <p:pic>
        <p:nvPicPr>
          <p:cNvPr descr="1289948199_138418824_1-fotos-de-livro-verao-no-aquario-lygia-fagundes-telles-1289948199.jpg" id="86" name="Shape 86"/>
          <p:cNvPicPr preferRelativeResize="0"/>
          <p:nvPr/>
        </p:nvPicPr>
        <p:blipFill>
          <a:blip r:embed="rId3">
            <a:alphaModFix/>
          </a:blip>
          <a:stretch>
            <a:fillRect/>
          </a:stretch>
        </p:blipFill>
        <p:spPr>
          <a:xfrm rot="-257547">
            <a:off x="4252375" y="1558087"/>
            <a:ext cx="2381250" cy="3133725"/>
          </a:xfrm>
          <a:prstGeom prst="rect">
            <a:avLst/>
          </a:prstGeom>
          <a:noFill/>
          <a:ln>
            <a:noFill/>
          </a:ln>
        </p:spPr>
      </p:pic>
      <p:pic>
        <p:nvPicPr>
          <p:cNvPr descr="as-horas-nuas.jpg" id="87" name="Shape 87"/>
          <p:cNvPicPr preferRelativeResize="0"/>
          <p:nvPr/>
        </p:nvPicPr>
        <p:blipFill>
          <a:blip r:embed="rId4">
            <a:alphaModFix/>
          </a:blip>
          <a:stretch>
            <a:fillRect/>
          </a:stretch>
        </p:blipFill>
        <p:spPr>
          <a:xfrm>
            <a:off x="1948212" y="1018225"/>
            <a:ext cx="2309550" cy="3207725"/>
          </a:xfrm>
          <a:prstGeom prst="rect">
            <a:avLst/>
          </a:prstGeom>
          <a:noFill/>
          <a:ln>
            <a:noFill/>
          </a:ln>
        </p:spPr>
      </p:pic>
      <p:pic>
        <p:nvPicPr>
          <p:cNvPr descr="images.jpg" id="88" name="Shape 88"/>
          <p:cNvPicPr preferRelativeResize="0"/>
          <p:nvPr/>
        </p:nvPicPr>
        <p:blipFill>
          <a:blip r:embed="rId5">
            <a:alphaModFix/>
          </a:blip>
          <a:stretch>
            <a:fillRect/>
          </a:stretch>
        </p:blipFill>
        <p:spPr>
          <a:xfrm rot="216426">
            <a:off x="174865" y="1985396"/>
            <a:ext cx="1822819" cy="2972432"/>
          </a:xfrm>
          <a:prstGeom prst="rect">
            <a:avLst/>
          </a:prstGeom>
          <a:noFill/>
          <a:ln>
            <a:noFill/>
          </a:ln>
        </p:spPr>
      </p:pic>
      <p:pic>
        <p:nvPicPr>
          <p:cNvPr descr="l1.jpg" id="89" name="Shape 89"/>
          <p:cNvPicPr preferRelativeResize="0"/>
          <p:nvPr/>
        </p:nvPicPr>
        <p:blipFill>
          <a:blip r:embed="rId6">
            <a:alphaModFix/>
          </a:blip>
          <a:stretch>
            <a:fillRect/>
          </a:stretch>
        </p:blipFill>
        <p:spPr>
          <a:xfrm>
            <a:off x="6334551" y="190500"/>
            <a:ext cx="2381251" cy="37098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additive="base">
                                        <p:cTn dur="1000"/>
                                        <p:tgtEl>
                                          <p:spTgt spid="8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86"/>
                                        </p:tgtEl>
                                        <p:attrNameLst>
                                          <p:attrName>style.visibility</p:attrName>
                                        </p:attrNameLst>
                                      </p:cBhvr>
                                      <p:to>
                                        <p:strVal val="visible"/>
                                      </p:to>
                                    </p:set>
                                    <p:anim calcmode="lin" valueType="num">
                                      <p:cBhvr additive="base">
                                        <p:cTn dur="1000"/>
                                        <p:tgtEl>
                                          <p:spTgt spid="86"/>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1000"/>
                                        <p:tgtEl>
                                          <p:spTgt spid="87"/>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1000"/>
                                        <p:tgtEl>
                                          <p:spTgt spid="8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93" name="Shape 93"/>
        <p:cNvGrpSpPr/>
        <p:nvPr/>
      </p:nvGrpSpPr>
      <p:grpSpPr>
        <a:xfrm>
          <a:off x="0" y="0"/>
          <a:ext cx="0" cy="0"/>
          <a:chOff x="0" y="0"/>
          <a:chExt cx="0" cy="0"/>
        </a:xfrm>
      </p:grpSpPr>
      <p:sp>
        <p:nvSpPr>
          <p:cNvPr id="94" name="Shape 94"/>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3800"/>
              <a:t>Contos</a:t>
            </a:r>
          </a:p>
        </p:txBody>
      </p:sp>
      <p:pic>
        <p:nvPicPr>
          <p:cNvPr descr="12805_gg.jpg" id="95" name="Shape 95"/>
          <p:cNvPicPr preferRelativeResize="0"/>
          <p:nvPr/>
        </p:nvPicPr>
        <p:blipFill>
          <a:blip r:embed="rId3">
            <a:alphaModFix/>
          </a:blip>
          <a:stretch>
            <a:fillRect/>
          </a:stretch>
        </p:blipFill>
        <p:spPr>
          <a:xfrm>
            <a:off x="2893900" y="2222700"/>
            <a:ext cx="1912824" cy="2864803"/>
          </a:xfrm>
          <a:prstGeom prst="rect">
            <a:avLst/>
          </a:prstGeom>
          <a:noFill/>
          <a:ln>
            <a:noFill/>
          </a:ln>
        </p:spPr>
      </p:pic>
      <p:pic>
        <p:nvPicPr>
          <p:cNvPr descr="oito-contos-de-amor.jpg" id="96" name="Shape 96"/>
          <p:cNvPicPr preferRelativeResize="0"/>
          <p:nvPr/>
        </p:nvPicPr>
        <p:blipFill>
          <a:blip r:embed="rId4">
            <a:alphaModFix/>
          </a:blip>
          <a:stretch>
            <a:fillRect/>
          </a:stretch>
        </p:blipFill>
        <p:spPr>
          <a:xfrm>
            <a:off x="4407063" y="131425"/>
            <a:ext cx="1712136" cy="2766800"/>
          </a:xfrm>
          <a:prstGeom prst="rect">
            <a:avLst/>
          </a:prstGeom>
          <a:noFill/>
          <a:ln>
            <a:noFill/>
          </a:ln>
        </p:spPr>
      </p:pic>
      <p:pic>
        <p:nvPicPr>
          <p:cNvPr descr="misterios-lygia-fagundes-telles-autografado_mlb-o-93299221_7791.jpg" id="97" name="Shape 97"/>
          <p:cNvPicPr preferRelativeResize="0"/>
          <p:nvPr/>
        </p:nvPicPr>
        <p:blipFill>
          <a:blip r:embed="rId5">
            <a:alphaModFix/>
          </a:blip>
          <a:stretch>
            <a:fillRect/>
          </a:stretch>
        </p:blipFill>
        <p:spPr>
          <a:xfrm>
            <a:off x="5838820" y="2226725"/>
            <a:ext cx="1820549" cy="2853526"/>
          </a:xfrm>
          <a:prstGeom prst="rect">
            <a:avLst/>
          </a:prstGeom>
          <a:noFill/>
          <a:ln>
            <a:noFill/>
          </a:ln>
        </p:spPr>
      </p:pic>
      <p:pic>
        <p:nvPicPr>
          <p:cNvPr descr="a-disciplina-do-amor-lygia-fagundes-telles-autografado-14585-MLB159937790_6263-O.jpg" id="98" name="Shape 98"/>
          <p:cNvPicPr preferRelativeResize="0"/>
          <p:nvPr/>
        </p:nvPicPr>
        <p:blipFill>
          <a:blip r:embed="rId6">
            <a:alphaModFix/>
          </a:blip>
          <a:stretch>
            <a:fillRect/>
          </a:stretch>
        </p:blipFill>
        <p:spPr>
          <a:xfrm>
            <a:off x="7242344" y="79175"/>
            <a:ext cx="1820550" cy="2766799"/>
          </a:xfrm>
          <a:prstGeom prst="rect">
            <a:avLst/>
          </a:prstGeom>
          <a:noFill/>
          <a:ln>
            <a:noFill/>
          </a:ln>
        </p:spPr>
      </p:pic>
      <p:pic>
        <p:nvPicPr>
          <p:cNvPr descr="a-estrutura-da-bolha-de-sabo-lygia-fagundes-telles-13919-MLB2695205569_052012-F.jpg" id="99" name="Shape 99"/>
          <p:cNvPicPr preferRelativeResize="0"/>
          <p:nvPr/>
        </p:nvPicPr>
        <p:blipFill>
          <a:blip r:embed="rId7">
            <a:alphaModFix/>
          </a:blip>
          <a:stretch>
            <a:fillRect/>
          </a:stretch>
        </p:blipFill>
        <p:spPr>
          <a:xfrm>
            <a:off x="57579" y="2011450"/>
            <a:ext cx="1912824" cy="3028197"/>
          </a:xfrm>
          <a:prstGeom prst="rect">
            <a:avLst/>
          </a:prstGeom>
          <a:noFill/>
          <a:ln>
            <a:noFill/>
          </a:ln>
        </p:spPr>
      </p:pic>
      <p:pic>
        <p:nvPicPr>
          <p:cNvPr descr="seminario-dos-ratos-lygia-fagundes-telles-11832-MLB20050200652_022014-F.jpg" id="100" name="Shape 100"/>
          <p:cNvPicPr preferRelativeResize="0"/>
          <p:nvPr/>
        </p:nvPicPr>
        <p:blipFill>
          <a:blip r:embed="rId8">
            <a:alphaModFix/>
          </a:blip>
          <a:stretch>
            <a:fillRect/>
          </a:stretch>
        </p:blipFill>
        <p:spPr>
          <a:xfrm>
            <a:off x="1433197" y="796600"/>
            <a:ext cx="1912822" cy="28982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1000"/>
                                        <p:tgtEl>
                                          <p:spTgt spid="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8"/>
                                        </p:tgtEl>
                                        <p:attrNameLst>
                                          <p:attrName>style.visibility</p:attrName>
                                        </p:attrNameLst>
                                      </p:cBhvr>
                                      <p:to>
                                        <p:strVal val="visible"/>
                                      </p:to>
                                    </p:set>
                                    <p:anim calcmode="lin" valueType="num">
                                      <p:cBhvr additive="base">
                                        <p:cTn dur="1000"/>
                                        <p:tgtEl>
                                          <p:spTgt spid="98"/>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1">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1"/>
                                        <p:tgtEl>
                                          <p:spTgt spid="99"/>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1"/>
                                        <p:tgtEl>
                                          <p:spTgt spid="96"/>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1000"/>
                                        <p:tgtEl>
                                          <p:spTgt spid="9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00"/>
                                        </p:tgtEl>
                                        <p:attrNameLst>
                                          <p:attrName>style.visibility</p:attrName>
                                        </p:attrNameLst>
                                      </p:cBhvr>
                                      <p:to>
                                        <p:strVal val="visible"/>
                                      </p:to>
                                    </p:set>
                                    <p:anim calcmode="lin" valueType="num">
                                      <p:cBhvr additive="base">
                                        <p:cTn dur="1000"/>
                                        <p:tgtEl>
                                          <p:spTgt spid="10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104" name="Shape 104"/>
        <p:cNvGrpSpPr/>
        <p:nvPr/>
      </p:nvGrpSpPr>
      <p:grpSpPr>
        <a:xfrm>
          <a:off x="0" y="0"/>
          <a:ext cx="0" cy="0"/>
          <a:chOff x="0" y="0"/>
          <a:chExt cx="0" cy="0"/>
        </a:xfrm>
      </p:grpSpPr>
      <p:pic>
        <p:nvPicPr>
          <p:cNvPr descr="carnaval-2101081-copy3.jpg" id="105" name="Shape 105"/>
          <p:cNvPicPr preferRelativeResize="0"/>
          <p:nvPr/>
        </p:nvPicPr>
        <p:blipFill>
          <a:blip r:embed="rId3">
            <a:alphaModFix/>
          </a:blip>
          <a:stretch>
            <a:fillRect/>
          </a:stretch>
        </p:blipFill>
        <p:spPr>
          <a:xfrm>
            <a:off x="1676400" y="3114675"/>
            <a:ext cx="4088335" cy="2438400"/>
          </a:xfrm>
          <a:prstGeom prst="rect">
            <a:avLst/>
          </a:prstGeom>
          <a:noFill/>
          <a:ln>
            <a:noFill/>
          </a:ln>
        </p:spPr>
      </p:pic>
      <p:pic>
        <p:nvPicPr>
          <p:cNvPr descr="antes-do-baile-verde-primeira-edicao-lygia-fagundes-telles.jpg" id="106" name="Shape 106"/>
          <p:cNvPicPr preferRelativeResize="0"/>
          <p:nvPr/>
        </p:nvPicPr>
        <p:blipFill>
          <a:blip r:embed="rId4">
            <a:alphaModFix/>
          </a:blip>
          <a:stretch>
            <a:fillRect/>
          </a:stretch>
        </p:blipFill>
        <p:spPr>
          <a:xfrm rot="-592150">
            <a:off x="2228850" y="581025"/>
            <a:ext cx="2095500" cy="3067050"/>
          </a:xfrm>
          <a:prstGeom prst="rect">
            <a:avLst/>
          </a:prstGeom>
          <a:noFill/>
          <a:ln>
            <a:noFill/>
          </a:ln>
        </p:spPr>
      </p:pic>
      <p:sp>
        <p:nvSpPr>
          <p:cNvPr id="107" name="Shape 107"/>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3800">
                <a:solidFill>
                  <a:srgbClr val="38761D"/>
                </a:solidFill>
              </a:rPr>
              <a:t>Antes do Baile Verde</a:t>
            </a:r>
          </a:p>
        </p:txBody>
      </p:sp>
      <p:pic>
        <p:nvPicPr>
          <p:cNvPr descr="capa-21.jpg" id="108" name="Shape 108"/>
          <p:cNvPicPr preferRelativeResize="0"/>
          <p:nvPr/>
        </p:nvPicPr>
        <p:blipFill>
          <a:blip r:embed="rId5">
            <a:alphaModFix/>
          </a:blip>
          <a:stretch>
            <a:fillRect/>
          </a:stretch>
        </p:blipFill>
        <p:spPr>
          <a:xfrm rot="552157">
            <a:off x="-106002" y="1934849"/>
            <a:ext cx="2246614" cy="3067049"/>
          </a:xfrm>
          <a:prstGeom prst="rect">
            <a:avLst/>
          </a:prstGeom>
          <a:noFill/>
          <a:ln>
            <a:noFill/>
          </a:ln>
        </p:spPr>
      </p:pic>
      <p:pic>
        <p:nvPicPr>
          <p:cNvPr descr="antes-do-baile-verde-42.jpg" id="109" name="Shape 109"/>
          <p:cNvPicPr preferRelativeResize="0"/>
          <p:nvPr/>
        </p:nvPicPr>
        <p:blipFill>
          <a:blip r:embed="rId6">
            <a:alphaModFix/>
          </a:blip>
          <a:stretch>
            <a:fillRect/>
          </a:stretch>
        </p:blipFill>
        <p:spPr>
          <a:xfrm rot="-611251">
            <a:off x="5239900" y="-59540"/>
            <a:ext cx="1904999" cy="2846916"/>
          </a:xfrm>
          <a:prstGeom prst="rect">
            <a:avLst/>
          </a:prstGeom>
          <a:noFill/>
          <a:ln>
            <a:noFill/>
          </a:ln>
        </p:spPr>
      </p:pic>
      <p:pic>
        <p:nvPicPr>
          <p:cNvPr descr="capa-cc3adrculo.jpg" id="110" name="Shape 110"/>
          <p:cNvPicPr preferRelativeResize="0"/>
          <p:nvPr/>
        </p:nvPicPr>
        <p:blipFill>
          <a:blip r:embed="rId7">
            <a:alphaModFix/>
          </a:blip>
          <a:stretch>
            <a:fillRect/>
          </a:stretch>
        </p:blipFill>
        <p:spPr>
          <a:xfrm rot="580561">
            <a:off x="4479149" y="2171700"/>
            <a:ext cx="2095499" cy="2910416"/>
          </a:xfrm>
          <a:prstGeom prst="rect">
            <a:avLst/>
          </a:prstGeom>
          <a:noFill/>
          <a:ln>
            <a:noFill/>
          </a:ln>
        </p:spPr>
      </p:pic>
      <p:pic>
        <p:nvPicPr>
          <p:cNvPr descr="download.jpg" id="111" name="Shape 111"/>
          <p:cNvPicPr preferRelativeResize="0"/>
          <p:nvPr/>
        </p:nvPicPr>
        <p:blipFill>
          <a:blip r:embed="rId8">
            <a:alphaModFix/>
          </a:blip>
          <a:stretch>
            <a:fillRect/>
          </a:stretch>
        </p:blipFill>
        <p:spPr>
          <a:xfrm>
            <a:off x="7348537" y="-95250"/>
            <a:ext cx="1762125" cy="2438400"/>
          </a:xfrm>
          <a:prstGeom prst="rect">
            <a:avLst/>
          </a:prstGeom>
          <a:noFill/>
          <a:ln>
            <a:noFill/>
          </a:ln>
        </p:spPr>
      </p:pic>
      <p:pic>
        <p:nvPicPr>
          <p:cNvPr descr="28661_716.jpg" id="112" name="Shape 112"/>
          <p:cNvPicPr preferRelativeResize="0"/>
          <p:nvPr/>
        </p:nvPicPr>
        <p:blipFill>
          <a:blip r:embed="rId9">
            <a:alphaModFix/>
          </a:blip>
          <a:stretch>
            <a:fillRect/>
          </a:stretch>
        </p:blipFill>
        <p:spPr>
          <a:xfrm rot="-468592">
            <a:off x="6616624" y="1791850"/>
            <a:ext cx="2319281" cy="32212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par>
                                <p:cTn fill="hold" nodeType="with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116" name="Shape 116"/>
        <p:cNvGrpSpPr/>
        <p:nvPr/>
      </p:nvGrpSpPr>
      <p:grpSpPr>
        <a:xfrm>
          <a:off x="0" y="0"/>
          <a:ext cx="0" cy="0"/>
          <a:chOff x="0" y="0"/>
          <a:chExt cx="0" cy="0"/>
        </a:xfrm>
      </p:grpSpPr>
      <p:sp>
        <p:nvSpPr>
          <p:cNvPr id="117" name="Shape 117"/>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3800"/>
              <a:t>Venha Ver o Pôr do Sol</a:t>
            </a:r>
          </a:p>
        </p:txBody>
      </p:sp>
      <p:pic>
        <p:nvPicPr>
          <p:cNvPr descr="4623502.jpg" id="118" name="Shape 118"/>
          <p:cNvPicPr preferRelativeResize="0"/>
          <p:nvPr/>
        </p:nvPicPr>
        <p:blipFill>
          <a:blip r:embed="rId3">
            <a:alphaModFix/>
          </a:blip>
          <a:stretch>
            <a:fillRect/>
          </a:stretch>
        </p:blipFill>
        <p:spPr>
          <a:xfrm>
            <a:off x="-529225" y="938222"/>
            <a:ext cx="5625099" cy="3772550"/>
          </a:xfrm>
          <a:prstGeom prst="rect">
            <a:avLst/>
          </a:prstGeom>
          <a:noFill/>
          <a:ln>
            <a:noFill/>
          </a:ln>
        </p:spPr>
      </p:pic>
      <p:pic>
        <p:nvPicPr>
          <p:cNvPr descr="images.jpg" id="119" name="Shape 119"/>
          <p:cNvPicPr preferRelativeResize="0"/>
          <p:nvPr/>
        </p:nvPicPr>
        <p:blipFill>
          <a:blip r:embed="rId4">
            <a:alphaModFix/>
          </a:blip>
          <a:stretch>
            <a:fillRect/>
          </a:stretch>
        </p:blipFill>
        <p:spPr>
          <a:xfrm>
            <a:off x="6708327" y="2137364"/>
            <a:ext cx="2109424" cy="3034449"/>
          </a:xfrm>
          <a:prstGeom prst="rect">
            <a:avLst/>
          </a:prstGeom>
          <a:noFill/>
          <a:ln>
            <a:noFill/>
          </a:ln>
        </p:spPr>
      </p:pic>
      <p:pic>
        <p:nvPicPr>
          <p:cNvPr descr="venha ver o por do sol_thumb.jpg" id="120" name="Shape 120"/>
          <p:cNvPicPr preferRelativeResize="0"/>
          <p:nvPr/>
        </p:nvPicPr>
        <p:blipFill>
          <a:blip r:embed="rId5">
            <a:alphaModFix/>
          </a:blip>
          <a:stretch>
            <a:fillRect/>
          </a:stretch>
        </p:blipFill>
        <p:spPr>
          <a:xfrm>
            <a:off x="6381750" y="-128570"/>
            <a:ext cx="3210049" cy="2407525"/>
          </a:xfrm>
          <a:prstGeom prst="rect">
            <a:avLst/>
          </a:prstGeom>
          <a:noFill/>
          <a:ln>
            <a:noFill/>
          </a:ln>
        </p:spPr>
      </p:pic>
      <p:pic>
        <p:nvPicPr>
          <p:cNvPr descr="por do sol materia.jpg" id="121" name="Shape 121"/>
          <p:cNvPicPr preferRelativeResize="0"/>
          <p:nvPr/>
        </p:nvPicPr>
        <p:blipFill>
          <a:blip r:embed="rId6">
            <a:alphaModFix/>
          </a:blip>
          <a:stretch>
            <a:fillRect/>
          </a:stretch>
        </p:blipFill>
        <p:spPr>
          <a:xfrm>
            <a:off x="3829050" y="1860875"/>
            <a:ext cx="2977824" cy="29778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125" name="Shape 125"/>
        <p:cNvGrpSpPr/>
        <p:nvPr/>
      </p:nvGrpSpPr>
      <p:grpSpPr>
        <a:xfrm>
          <a:off x="0" y="0"/>
          <a:ext cx="0" cy="0"/>
          <a:chOff x="0" y="0"/>
          <a:chExt cx="0" cy="0"/>
        </a:xfrm>
      </p:grpSpPr>
      <p:sp>
        <p:nvSpPr>
          <p:cNvPr id="126" name="Shape 126"/>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3800"/>
              <a:t>Venha Ver o Pôr do Sol - Adaptação</a:t>
            </a:r>
          </a:p>
        </p:txBody>
      </p:sp>
      <p:sp>
        <p:nvSpPr>
          <p:cNvPr descr="Filme indicado à categoria de Melhor Curta Sergipano no 8º Festival Iberoamericano de Cinema de Sergipe (CURTA-SE)" id="127" name="Shape 127" title="Venha Ver o Pôr do Sol">
            <a:hlinkClick r:id="rId3"/>
          </p:cNvPr>
          <p:cNvSpPr/>
          <p:nvPr/>
        </p:nvSpPr>
        <p:spPr>
          <a:xfrm>
            <a:off x="2286000" y="1162050"/>
            <a:ext cx="4572000" cy="3429000"/>
          </a:xfrm>
          <a:prstGeom prst="rect">
            <a:avLst/>
          </a:prstGeom>
          <a:blipFill>
            <a:blip r:embed="rId4">
              <a:alphaModFix/>
            </a:blip>
            <a:stretch>
              <a:fillRect/>
            </a:stretch>
          </a:blipFill>
          <a:ln>
            <a:noFill/>
          </a:ln>
        </p:spPr>
      </p:sp>
      <p:pic>
        <p:nvPicPr>
          <p:cNvPr descr="200.gif" id="128" name="Shape 128"/>
          <p:cNvPicPr preferRelativeResize="0"/>
          <p:nvPr/>
        </p:nvPicPr>
        <p:blipFill>
          <a:blip r:embed="rId5">
            <a:alphaModFix/>
          </a:blip>
          <a:stretch>
            <a:fillRect/>
          </a:stretch>
        </p:blipFill>
        <p:spPr>
          <a:xfrm>
            <a:off x="572775" y="1695450"/>
            <a:ext cx="1370325" cy="1370325"/>
          </a:xfrm>
          <a:prstGeom prst="rect">
            <a:avLst/>
          </a:prstGeom>
          <a:noFill/>
          <a:ln>
            <a:noFill/>
          </a:ln>
        </p:spPr>
      </p:pic>
      <p:pic>
        <p:nvPicPr>
          <p:cNvPr descr="200.gif" id="129" name="Shape 129"/>
          <p:cNvPicPr preferRelativeResize="0"/>
          <p:nvPr/>
        </p:nvPicPr>
        <p:blipFill>
          <a:blip r:embed="rId6">
            <a:alphaModFix/>
          </a:blip>
          <a:stretch>
            <a:fillRect/>
          </a:stretch>
        </p:blipFill>
        <p:spPr>
          <a:xfrm>
            <a:off x="6916217" y="3219450"/>
            <a:ext cx="2156350" cy="840674"/>
          </a:xfrm>
          <a:prstGeom prst="rect">
            <a:avLst/>
          </a:prstGeom>
          <a:noFill/>
          <a:ln>
            <a:noFill/>
          </a:ln>
        </p:spPr>
      </p:pic>
      <p:pic>
        <p:nvPicPr>
          <p:cNvPr descr="por do sol materia.jpg" id="130" name="Shape 130"/>
          <p:cNvPicPr preferRelativeResize="0"/>
          <p:nvPr/>
        </p:nvPicPr>
        <p:blipFill>
          <a:blip r:embed="rId7">
            <a:alphaModFix/>
          </a:blip>
          <a:stretch>
            <a:fillRect/>
          </a:stretch>
        </p:blipFill>
        <p:spPr>
          <a:xfrm>
            <a:off x="19050" y="3733800"/>
            <a:ext cx="1377749" cy="1377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134" name="Shape 134"/>
        <p:cNvGrpSpPr/>
        <p:nvPr/>
      </p:nvGrpSpPr>
      <p:grpSpPr>
        <a:xfrm>
          <a:off x="0" y="0"/>
          <a:ext cx="0" cy="0"/>
          <a:chOff x="0" y="0"/>
          <a:chExt cx="0" cy="0"/>
        </a:xfrm>
      </p:grpSpPr>
      <p:sp>
        <p:nvSpPr>
          <p:cNvPr id="135" name="Shape 135"/>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2800"/>
              <a:t>Estrutura da Narrativa</a:t>
            </a:r>
          </a:p>
        </p:txBody>
      </p:sp>
      <p:pic>
        <p:nvPicPr>
          <p:cNvPr descr="2.jpg" id="136" name="Shape 136"/>
          <p:cNvPicPr preferRelativeResize="0"/>
          <p:nvPr/>
        </p:nvPicPr>
        <p:blipFill>
          <a:blip r:embed="rId3">
            <a:alphaModFix/>
          </a:blip>
          <a:stretch>
            <a:fillRect/>
          </a:stretch>
        </p:blipFill>
        <p:spPr>
          <a:xfrm>
            <a:off x="2001423" y="1219200"/>
            <a:ext cx="5284625" cy="3095524"/>
          </a:xfrm>
          <a:prstGeom prst="rect">
            <a:avLst/>
          </a:prstGeom>
          <a:noFill/>
          <a:ln>
            <a:noFill/>
          </a:ln>
        </p:spPr>
      </p:pic>
      <p:pic>
        <p:nvPicPr>
          <p:cNvPr descr="image001.gif" id="137" name="Shape 137"/>
          <p:cNvPicPr preferRelativeResize="0"/>
          <p:nvPr/>
        </p:nvPicPr>
        <p:blipFill>
          <a:blip r:embed="rId4">
            <a:alphaModFix/>
          </a:blip>
          <a:stretch>
            <a:fillRect/>
          </a:stretch>
        </p:blipFill>
        <p:spPr>
          <a:xfrm>
            <a:off x="2474223" y="857250"/>
            <a:ext cx="4368525" cy="39533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136"/>
                                        </p:tgtEl>
                                        <p:attrNameLst>
                                          <p:attrName>ppt_x</p:attrName>
                                        </p:attrNameLst>
                                      </p:cBhvr>
                                      <p:tavLst>
                                        <p:tav fmla="" tm="0">
                                          <p:val>
                                            <p:strVal val="#ppt_x"/>
                                          </p:val>
                                        </p:tav>
                                        <p:tav fmla="" tm="100000">
                                          <p:val>
                                            <p:strVal val="#ppt_x+1"/>
                                          </p:val>
                                        </p:tav>
                                      </p:tavLst>
                                    </p:anim>
                                    <p:set>
                                      <p:cBhvr>
                                        <p:cTn dur="1" fill="hold">
                                          <p:stCondLst>
                                            <p:cond delay="1000"/>
                                          </p:stCondLst>
                                        </p:cTn>
                                        <p:tgtEl>
                                          <p:spTgt spid="13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770000"/>
        </a:solidFill>
      </p:bgPr>
    </p:bg>
    <p:spTree>
      <p:nvGrpSpPr>
        <p:cNvPr id="141" name="Shape 141"/>
        <p:cNvGrpSpPr/>
        <p:nvPr/>
      </p:nvGrpSpPr>
      <p:grpSpPr>
        <a:xfrm>
          <a:off x="0" y="0"/>
          <a:ext cx="0" cy="0"/>
          <a:chOff x="0" y="0"/>
          <a:chExt cx="0" cy="0"/>
        </a:xfrm>
      </p:grpSpPr>
      <p:sp>
        <p:nvSpPr>
          <p:cNvPr id="142" name="Shape 142"/>
          <p:cNvSpPr txBox="1"/>
          <p:nvPr>
            <p:ph type="ctrTitle"/>
          </p:nvPr>
        </p:nvSpPr>
        <p:spPr>
          <a:xfrm>
            <a:off x="390525" y="-9525"/>
            <a:ext cx="8222100" cy="933599"/>
          </a:xfrm>
          <a:prstGeom prst="rect">
            <a:avLst/>
          </a:prstGeom>
        </p:spPr>
        <p:txBody>
          <a:bodyPr anchorCtr="0" anchor="b" bIns="91425" lIns="91425" rIns="91425" tIns="91425">
            <a:noAutofit/>
          </a:bodyPr>
          <a:lstStyle/>
          <a:p>
            <a:pPr lvl="0" rtl="0">
              <a:spcBef>
                <a:spcPts val="0"/>
              </a:spcBef>
              <a:buNone/>
            </a:pPr>
            <a:r>
              <a:rPr lang="pt-BR" sz="2800"/>
              <a:t>Narrador</a:t>
            </a:r>
          </a:p>
        </p:txBody>
      </p:sp>
      <p:pic>
        <p:nvPicPr>
          <p:cNvPr descr="0001101219.jpg" id="143" name="Shape 143"/>
          <p:cNvPicPr preferRelativeResize="0"/>
          <p:nvPr/>
        </p:nvPicPr>
        <p:blipFill>
          <a:blip r:embed="rId3">
            <a:alphaModFix/>
          </a:blip>
          <a:stretch>
            <a:fillRect/>
          </a:stretch>
        </p:blipFill>
        <p:spPr>
          <a:xfrm>
            <a:off x="6306299" y="3167178"/>
            <a:ext cx="3066299" cy="1542656"/>
          </a:xfrm>
          <a:prstGeom prst="rect">
            <a:avLst/>
          </a:prstGeom>
          <a:noFill/>
          <a:ln>
            <a:noFill/>
          </a:ln>
        </p:spPr>
      </p:pic>
      <p:pic>
        <p:nvPicPr>
          <p:cNvPr descr="fantasma-nina.jpg" id="144" name="Shape 144"/>
          <p:cNvPicPr preferRelativeResize="0"/>
          <p:nvPr/>
        </p:nvPicPr>
        <p:blipFill>
          <a:blip r:embed="rId4">
            <a:alphaModFix/>
          </a:blip>
          <a:stretch>
            <a:fillRect/>
          </a:stretch>
        </p:blipFill>
        <p:spPr>
          <a:xfrm>
            <a:off x="4438650" y="183299"/>
            <a:ext cx="3441954" cy="1793149"/>
          </a:xfrm>
          <a:prstGeom prst="rect">
            <a:avLst/>
          </a:prstGeom>
          <a:noFill/>
          <a:ln>
            <a:noFill/>
          </a:ln>
        </p:spPr>
      </p:pic>
      <p:pic>
        <p:nvPicPr>
          <p:cNvPr descr="fantasma-ohio-2.jpg" id="145" name="Shape 145"/>
          <p:cNvPicPr preferRelativeResize="0"/>
          <p:nvPr/>
        </p:nvPicPr>
        <p:blipFill>
          <a:blip r:embed="rId5">
            <a:alphaModFix/>
          </a:blip>
          <a:stretch>
            <a:fillRect/>
          </a:stretch>
        </p:blipFill>
        <p:spPr>
          <a:xfrm>
            <a:off x="2895600" y="2329425"/>
            <a:ext cx="3066299" cy="2299725"/>
          </a:xfrm>
          <a:prstGeom prst="rect">
            <a:avLst/>
          </a:prstGeom>
          <a:noFill/>
          <a:ln>
            <a:noFill/>
          </a:ln>
        </p:spPr>
      </p:pic>
      <p:pic>
        <p:nvPicPr>
          <p:cNvPr descr="fantasma-zupi9.jpg" id="146" name="Shape 146"/>
          <p:cNvPicPr preferRelativeResize="0"/>
          <p:nvPr/>
        </p:nvPicPr>
        <p:blipFill>
          <a:blip r:embed="rId6">
            <a:alphaModFix/>
          </a:blip>
          <a:stretch>
            <a:fillRect/>
          </a:stretch>
        </p:blipFill>
        <p:spPr>
          <a:xfrm>
            <a:off x="247650" y="1528149"/>
            <a:ext cx="2472350" cy="2472350"/>
          </a:xfrm>
          <a:prstGeom prst="rect">
            <a:avLst/>
          </a:prstGeom>
          <a:noFill/>
          <a:ln>
            <a:noFill/>
          </a:ln>
        </p:spPr>
      </p:pic>
      <p:pic>
        <p:nvPicPr>
          <p:cNvPr descr="narracao.png" id="147" name="Shape 147"/>
          <p:cNvPicPr preferRelativeResize="0"/>
          <p:nvPr/>
        </p:nvPicPr>
        <p:blipFill>
          <a:blip r:embed="rId7">
            <a:alphaModFix/>
          </a:blip>
          <a:stretch>
            <a:fillRect/>
          </a:stretch>
        </p:blipFill>
        <p:spPr>
          <a:xfrm>
            <a:off x="2718100" y="1330024"/>
            <a:ext cx="3894899" cy="272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500"/>
                                        <p:tgtEl>
                                          <p:spTgt spid="14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1">
                                  <p:stCondLst>
                                    <p:cond delay="0"/>
                                  </p:stCondLst>
                                  <p:childTnLst>
                                    <p:anim calcmode="lin" valueType="num">
                                      <p:cBhvr additive="base">
                                        <p:cTn dur="1500"/>
                                        <p:tgtEl>
                                          <p:spTgt spid="147"/>
                                        </p:tgtEl>
                                        <p:attrNameLst>
                                          <p:attrName>ppt_y</p:attrName>
                                        </p:attrNameLst>
                                      </p:cBhvr>
                                      <p:tavLst>
                                        <p:tav fmla="" tm="0">
                                          <p:val>
                                            <p:strVal val="#ppt_y"/>
                                          </p:val>
                                        </p:tav>
                                        <p:tav fmla="" tm="100000">
                                          <p:val>
                                            <p:strVal val="#ppt_y-1"/>
                                          </p:val>
                                        </p:tav>
                                      </p:tavLst>
                                    </p:anim>
                                    <p:set>
                                      <p:cBhvr>
                                        <p:cTn dur="1" fill="hold">
                                          <p:stCondLst>
                                            <p:cond delay="1500"/>
                                          </p:stCondLst>
                                        </p:cTn>
                                        <p:tgtEl>
                                          <p:spTgt spid="147"/>
                                        </p:tgtEl>
                                        <p:attrNameLst>
                                          <p:attrName>style.visibility</p:attrName>
                                        </p:attrNameLst>
                                      </p:cBhvr>
                                      <p:to>
                                        <p:strVal val="hidden"/>
                                      </p:to>
                                    </p:se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2500"/>
                                        <p:tgtEl>
                                          <p:spTgt spid="146"/>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2500"/>
                                        <p:tgtEl>
                                          <p:spTgt spid="145"/>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2500"/>
                                        <p:tgtEl>
                                          <p:spTgt spid="143"/>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25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