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2CFB-C379-4AB8-8E06-17A3CB78FB1E}" type="datetimeFigureOut">
              <a:rPr lang="pt-BR"/>
              <a:pPr/>
              <a:t>19/10/2015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E0BC-EEEA-4B20-B39D-AB1CBA47A2E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10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538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690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738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362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432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43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E0BC-EEEA-4B20-B39D-AB1CBA47A2E1}" type="slidenum">
              <a:rPr lang="pt-BR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31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04327C6-8374-4B69-8B35-AF37B9C6FC83}" type="datetimeFigureOut">
              <a:rPr lang="pt-BR" smtClean="0"/>
              <a:pPr/>
              <a:t>19/10/2015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A1C218B-86D2-42DB-918E-8201C3F88ED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Edgar ALLan Poe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1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Contos de detetive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9293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</a:t>
            </a:r>
            <a:r>
              <a:rPr lang="pt-BR" dirty="0" smtClean="0"/>
              <a:t>carta roubada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528638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</a:t>
            </a:r>
            <a:r>
              <a:rPr lang="pt-BR" dirty="0" smtClean="0"/>
              <a:t>escaravelho </a:t>
            </a:r>
            <a:r>
              <a:rPr lang="pt-BR" dirty="0" smtClean="0"/>
              <a:t>de </a:t>
            </a:r>
            <a:r>
              <a:rPr lang="pt-BR" dirty="0" smtClean="0"/>
              <a:t>ouro 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</a:t>
            </a:r>
            <a:r>
              <a:rPr lang="pt-BR" dirty="0" smtClean="0"/>
              <a:t>mistério </a:t>
            </a:r>
            <a:r>
              <a:rPr lang="pt-BR" dirty="0" smtClean="0"/>
              <a:t>de Marie Rogêt </a:t>
            </a:r>
            <a:endParaRPr lang="pt-BR" dirty="0"/>
          </a:p>
        </p:txBody>
      </p:sp>
      <p:pic>
        <p:nvPicPr>
          <p:cNvPr id="10" name="Imagem 9" descr="carta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876"/>
            <a:ext cx="2753296" cy="2335788"/>
          </a:xfrm>
          <a:prstGeom prst="rect">
            <a:avLst/>
          </a:prstGeom>
        </p:spPr>
      </p:pic>
      <p:pic>
        <p:nvPicPr>
          <p:cNvPr id="11" name="Imagem 10" descr="escaravelhopp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357430"/>
            <a:ext cx="2214578" cy="2857520"/>
          </a:xfrm>
          <a:prstGeom prst="rect">
            <a:avLst/>
          </a:prstGeom>
        </p:spPr>
      </p:pic>
      <p:pic>
        <p:nvPicPr>
          <p:cNvPr id="12" name="Imagem 11" descr="marie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928934"/>
            <a:ext cx="257176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Poemas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9293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Corvo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60007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Annabel Lee 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Lenora </a:t>
            </a:r>
            <a:endParaRPr lang="pt-BR" dirty="0"/>
          </a:p>
        </p:txBody>
      </p:sp>
      <p:pic>
        <p:nvPicPr>
          <p:cNvPr id="7" name="Imagem 6" descr="corvo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3116"/>
            <a:ext cx="2643206" cy="3579997"/>
          </a:xfrm>
          <a:prstGeom prst="rect">
            <a:avLst/>
          </a:prstGeom>
        </p:spPr>
      </p:pic>
      <p:pic>
        <p:nvPicPr>
          <p:cNvPr id="8" name="Imagem 7" descr="annabel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071678"/>
            <a:ext cx="2731452" cy="3786214"/>
          </a:xfrm>
          <a:prstGeom prst="rect">
            <a:avLst/>
          </a:prstGeom>
        </p:spPr>
      </p:pic>
      <p:pic>
        <p:nvPicPr>
          <p:cNvPr id="9" name="Imagem 8" descr="lenore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2755449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8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Outros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50030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ilha da Fada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21508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Eureka </a:t>
            </a:r>
            <a:endParaRPr lang="pt-BR" dirty="0"/>
          </a:p>
        </p:txBody>
      </p:sp>
      <p:pic>
        <p:nvPicPr>
          <p:cNvPr id="6" name="Imagem 5" descr="fada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143248"/>
            <a:ext cx="4542866" cy="3286148"/>
          </a:xfrm>
          <a:prstGeom prst="rect">
            <a:avLst/>
          </a:prstGeom>
        </p:spPr>
      </p:pic>
      <p:pic>
        <p:nvPicPr>
          <p:cNvPr id="7" name="Imagem 6" descr="eureka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143116"/>
            <a:ext cx="2500330" cy="40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4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000" i="1" dirty="0" smtClean="0"/>
              <a:t>     “ Michael Allen (1969) interpreta Poe a partir do contexto mercado literário do século XIX, argumentando que ele escreveu suas histórias pensando em agradar públicos distintos, e nisto estaria o seu principal feito como escritor: equilibrar estilos antagônicos.”  </a:t>
            </a:r>
            <a:endParaRPr lang="pt-BR" sz="4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Poe como escritor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258816" cy="46485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Nascido em 19 de Janeiro de 1809;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Autor, poeta, editor e crítico literário;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Edgar Allan poe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275" y="1758342"/>
            <a:ext cx="4067944" cy="50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6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44008" y="2013911"/>
            <a:ext cx="3970784" cy="4576528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Filho dos atores: David Poe Jr. e Elizabeth Arnold HopkinsPoe;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Órfão;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Adotado por John e Francis Allan;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Edgar allan poe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99" y="1898551"/>
            <a:ext cx="3680549" cy="48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0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0" y="2123269"/>
            <a:ext cx="4114800" cy="450452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Aceito na  Universidade da Virgínia, Charlottesville (1826);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Alistou-se nas forças armadas e publicou seu primeiro livro </a:t>
            </a:r>
            <a:r>
              <a:rPr lang="pt-BR" i="1" dirty="0" smtClean="0"/>
              <a:t>“Tamerlane and other Poems” </a:t>
            </a:r>
            <a:r>
              <a:rPr lang="pt-BR" dirty="0" smtClean="0"/>
              <a:t>(1827);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Entrou na Academia Militar de West Point e publicou seu segundo livro </a:t>
            </a:r>
            <a:r>
              <a:rPr lang="pt-BR" i="1" dirty="0" smtClean="0"/>
              <a:t>“Al Aaraf” </a:t>
            </a:r>
            <a:r>
              <a:rPr lang="pt-BR" dirty="0" smtClean="0"/>
              <a:t>(1829)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Edgar allan poe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4834"/>
            <a:ext cx="3384376" cy="47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1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32040" y="2060848"/>
            <a:ext cx="3826768" cy="450452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Se tornou editor do jornal </a:t>
            </a:r>
            <a:r>
              <a:rPr lang="pt-BR" i="1" dirty="0" smtClean="0"/>
              <a:t>“Southern Literary Messenger”</a:t>
            </a:r>
            <a:r>
              <a:rPr lang="pt-BR" dirty="0" smtClean="0"/>
              <a:t> (1835);</a:t>
            </a:r>
            <a:endParaRPr lang="pt-BR" i="1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Casou-se com sua prima Virgínia Clemm (1836);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Tornou-se editor da </a:t>
            </a:r>
            <a:r>
              <a:rPr lang="pt-BR" i="1" dirty="0" smtClean="0"/>
              <a:t>“Burton’s Gentleman’s Magazine”</a:t>
            </a:r>
            <a:r>
              <a:rPr lang="pt-BR" dirty="0" smtClean="0"/>
              <a:t>  e publicou “</a:t>
            </a:r>
            <a:r>
              <a:rPr lang="pt-BR" i="1" dirty="0" smtClean="0"/>
              <a:t>Tales of the Grotesque and Arabesque”  </a:t>
            </a:r>
            <a:endParaRPr lang="pt-BR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Edgar allan poe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40" y="1858516"/>
            <a:ext cx="3672408" cy="45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826768" cy="450452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Trabalhou </a:t>
            </a:r>
            <a:r>
              <a:rPr lang="pt-BR" dirty="0" smtClean="0"/>
              <a:t>brevemente n no </a:t>
            </a:r>
            <a:r>
              <a:rPr lang="pt-BR" i="1" dirty="0" smtClean="0"/>
              <a:t>“Evening Mirror” </a:t>
            </a:r>
            <a:r>
              <a:rPr lang="pt-BR" dirty="0" smtClean="0"/>
              <a:t>e publicou o poema </a:t>
            </a:r>
            <a:r>
              <a:rPr lang="pt-BR" i="1" dirty="0" smtClean="0"/>
              <a:t>“ The Raven</a:t>
            </a:r>
            <a:r>
              <a:rPr lang="pt-BR" dirty="0" smtClean="0"/>
              <a:t>” (1845)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Se tornou editor do </a:t>
            </a:r>
            <a:r>
              <a:rPr lang="pt-BR" i="1" dirty="0" smtClean="0"/>
              <a:t>“Broadway Journal”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i="1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Faleceu em 07 de Outubro de 1849  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Edgar allan poe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 descr="ocorvo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000240"/>
            <a:ext cx="4086923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4186808" cy="4648536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“Era mais conhecido como poeta, crítico literário e, talvez, ainda mais conhecido como crítico literário” 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marL="342900" indent="-342900" algn="l">
              <a:buFont typeface="Wingdings" pitchFamily="2" charset="2"/>
              <a:buChar char="v"/>
            </a:pPr>
            <a:endParaRPr lang="pt-BR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pt-BR" dirty="0" smtClean="0"/>
              <a:t>“ Não era famoso a ponto de ser considerado um expoente literário ou uma ‘estrela’”;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pt-BR" dirty="0"/>
          </a:p>
          <a:p>
            <a:pPr algn="l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Poe como escritor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eapoe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99890"/>
            <a:ext cx="3786214" cy="51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9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Contos de Horror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6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Poço e o Pendulo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119664" y="61436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Queda da Cassa de Usher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Enterro Prematuro </a:t>
            </a:r>
            <a:endParaRPr lang="pt-BR" dirty="0"/>
          </a:p>
        </p:txBody>
      </p:sp>
      <p:pic>
        <p:nvPicPr>
          <p:cNvPr id="2" name="Imagem 1" descr="poço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2216566" cy="2979737"/>
          </a:xfrm>
          <a:prstGeom prst="rect">
            <a:avLst/>
          </a:prstGeom>
        </p:spPr>
      </p:pic>
      <p:pic>
        <p:nvPicPr>
          <p:cNvPr id="7" name="Imagem 6" descr="quedacasa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000372"/>
            <a:ext cx="2226158" cy="2876627"/>
          </a:xfrm>
          <a:prstGeom prst="rect">
            <a:avLst/>
          </a:prstGeom>
        </p:spPr>
      </p:pic>
      <p:pic>
        <p:nvPicPr>
          <p:cNvPr id="8" name="Imagem 7" descr="enterrop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357430"/>
            <a:ext cx="2743200" cy="33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2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Contos cômicos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92893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Escrever um artigo à moda Blackwood (1838)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Algumas palavras com uma Múmia 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46434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Mistificação </a:t>
            </a:r>
            <a:endParaRPr lang="pt-BR" dirty="0"/>
          </a:p>
        </p:txBody>
      </p:sp>
      <p:pic>
        <p:nvPicPr>
          <p:cNvPr id="7" name="Imagem 6" descr="mumiappt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2122834" cy="2571768"/>
          </a:xfrm>
          <a:prstGeom prst="rect">
            <a:avLst/>
          </a:prstGeom>
        </p:spPr>
      </p:pic>
      <p:pic>
        <p:nvPicPr>
          <p:cNvPr id="8" name="Imagem 7" descr="mistificação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857364"/>
            <a:ext cx="2571768" cy="2571768"/>
          </a:xfrm>
          <a:prstGeom prst="rect">
            <a:avLst/>
          </a:prstGeom>
        </p:spPr>
      </p:pic>
      <p:pic>
        <p:nvPicPr>
          <p:cNvPr id="9" name="Imagem 8" descr="blackwoodp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857628"/>
            <a:ext cx="2214578" cy="28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271</TotalTime>
  <Words>336</Words>
  <Application>Microsoft Office PowerPoint</Application>
  <PresentationFormat>Apresentação na tela (4:3)</PresentationFormat>
  <Paragraphs>75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BlackTie</vt:lpstr>
      <vt:lpstr>Edgar ALLan Poe </vt:lpstr>
      <vt:lpstr>Edgar Allan poe </vt:lpstr>
      <vt:lpstr>Edgar allan poe</vt:lpstr>
      <vt:lpstr>Edgar allan poe</vt:lpstr>
      <vt:lpstr>Edgar allan poe</vt:lpstr>
      <vt:lpstr>Edgar allan poe</vt:lpstr>
      <vt:lpstr>Poe como escritor </vt:lpstr>
      <vt:lpstr>Contos de Horror</vt:lpstr>
      <vt:lpstr>Contos cômicos </vt:lpstr>
      <vt:lpstr>Contos de detetive </vt:lpstr>
      <vt:lpstr>Poemas </vt:lpstr>
      <vt:lpstr>Outros </vt:lpstr>
      <vt:lpstr>Poe como escritor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</dc:title>
  <dc:creator>DLLE-101-1</dc:creator>
  <cp:lastModifiedBy>User</cp:lastModifiedBy>
  <cp:revision>27</cp:revision>
  <dcterms:created xsi:type="dcterms:W3CDTF">2015-10-19T10:52:04Z</dcterms:created>
  <dcterms:modified xsi:type="dcterms:W3CDTF">2015-10-20T01:46:12Z</dcterms:modified>
</cp:coreProperties>
</file>